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9"/>
  </p:notesMasterIdLst>
  <p:sldIdLst>
    <p:sldId id="256" r:id="rId5"/>
    <p:sldId id="260" r:id="rId6"/>
    <p:sldId id="312" r:id="rId7"/>
    <p:sldId id="328" r:id="rId8"/>
    <p:sldId id="329" r:id="rId9"/>
    <p:sldId id="323" r:id="rId10"/>
    <p:sldId id="320" r:id="rId11"/>
    <p:sldId id="321" r:id="rId12"/>
    <p:sldId id="263" r:id="rId13"/>
    <p:sldId id="315" r:id="rId14"/>
    <p:sldId id="305" r:id="rId15"/>
    <p:sldId id="322" r:id="rId16"/>
    <p:sldId id="324" r:id="rId17"/>
    <p:sldId id="325" r:id="rId18"/>
    <p:sldId id="326" r:id="rId19"/>
    <p:sldId id="264" r:id="rId20"/>
    <p:sldId id="317" r:id="rId21"/>
    <p:sldId id="266" r:id="rId22"/>
    <p:sldId id="267" r:id="rId23"/>
    <p:sldId id="269" r:id="rId24"/>
    <p:sldId id="271" r:id="rId25"/>
    <p:sldId id="327" r:id="rId26"/>
    <p:sldId id="276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 Kaufmann" initials="NK" lastIdx="1" clrIdx="0">
    <p:extLst>
      <p:ext uri="{19B8F6BF-5375-455C-9EA6-DF929625EA0E}">
        <p15:presenceInfo xmlns:p15="http://schemas.microsoft.com/office/powerpoint/2012/main" userId="S::nkaufmann@bsagb.com::f9f760fa-b6eb-42c6-abef-b7f12b6abc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 Kaufmann" userId="f9f760fa-b6eb-42c6-abef-b7f12b6abc43" providerId="ADAL" clId="{D091DB38-77D0-4134-A63A-4134A4D11D27}"/>
    <pc:docChg chg="undo custSel addSld delSld modSld sldOrd">
      <pc:chgData name="Nic Kaufmann" userId="f9f760fa-b6eb-42c6-abef-b7f12b6abc43" providerId="ADAL" clId="{D091DB38-77D0-4134-A63A-4134A4D11D27}" dt="2023-09-04T18:36:52.450" v="3397" actId="1582"/>
      <pc:docMkLst>
        <pc:docMk/>
      </pc:docMkLst>
      <pc:sldChg chg="modSp mod">
        <pc:chgData name="Nic Kaufmann" userId="f9f760fa-b6eb-42c6-abef-b7f12b6abc43" providerId="ADAL" clId="{D091DB38-77D0-4134-A63A-4134A4D11D27}" dt="2023-08-30T18:54:20.716" v="6" actId="20577"/>
        <pc:sldMkLst>
          <pc:docMk/>
          <pc:sldMk cId="2062583847" sldId="256"/>
        </pc:sldMkLst>
        <pc:spChg chg="mod">
          <ac:chgData name="Nic Kaufmann" userId="f9f760fa-b6eb-42c6-abef-b7f12b6abc43" providerId="ADAL" clId="{D091DB38-77D0-4134-A63A-4134A4D11D27}" dt="2023-08-30T18:54:20.716" v="6" actId="20577"/>
          <ac:spMkLst>
            <pc:docMk/>
            <pc:sldMk cId="2062583847" sldId="256"/>
            <ac:spMk id="3" creationId="{00000000-0000-0000-0000-000000000000}"/>
          </ac:spMkLst>
        </pc:spChg>
      </pc:sldChg>
      <pc:sldChg chg="del">
        <pc:chgData name="Nic Kaufmann" userId="f9f760fa-b6eb-42c6-abef-b7f12b6abc43" providerId="ADAL" clId="{D091DB38-77D0-4134-A63A-4134A4D11D27}" dt="2023-08-30T19:25:33.724" v="946" actId="47"/>
        <pc:sldMkLst>
          <pc:docMk/>
          <pc:sldMk cId="271368474" sldId="257"/>
        </pc:sldMkLst>
      </pc:sldChg>
      <pc:sldChg chg="modSp mod">
        <pc:chgData name="Nic Kaufmann" userId="f9f760fa-b6eb-42c6-abef-b7f12b6abc43" providerId="ADAL" clId="{D091DB38-77D0-4134-A63A-4134A4D11D27}" dt="2023-09-04T18:30:38.887" v="3299" actId="6549"/>
        <pc:sldMkLst>
          <pc:docMk/>
          <pc:sldMk cId="2375995033" sldId="260"/>
        </pc:sldMkLst>
        <pc:spChg chg="mod">
          <ac:chgData name="Nic Kaufmann" userId="f9f760fa-b6eb-42c6-abef-b7f12b6abc43" providerId="ADAL" clId="{D091DB38-77D0-4134-A63A-4134A4D11D27}" dt="2023-09-04T18:30:05.311" v="3289" actId="27636"/>
          <ac:spMkLst>
            <pc:docMk/>
            <pc:sldMk cId="2375995033" sldId="260"/>
            <ac:spMk id="3" creationId="{00000000-0000-0000-0000-000000000000}"/>
          </ac:spMkLst>
        </pc:spChg>
        <pc:spChg chg="mod">
          <ac:chgData name="Nic Kaufmann" userId="f9f760fa-b6eb-42c6-abef-b7f12b6abc43" providerId="ADAL" clId="{D091DB38-77D0-4134-A63A-4134A4D11D27}" dt="2023-09-04T18:30:38.887" v="3299" actId="6549"/>
          <ac:spMkLst>
            <pc:docMk/>
            <pc:sldMk cId="2375995033" sldId="260"/>
            <ac:spMk id="4" creationId="{00000000-0000-0000-0000-000000000000}"/>
          </ac:spMkLst>
        </pc:spChg>
      </pc:sldChg>
      <pc:sldChg chg="modSp mod">
        <pc:chgData name="Nic Kaufmann" userId="f9f760fa-b6eb-42c6-abef-b7f12b6abc43" providerId="ADAL" clId="{D091DB38-77D0-4134-A63A-4134A4D11D27}" dt="2023-09-04T16:36:54.291" v="1786" actId="20577"/>
        <pc:sldMkLst>
          <pc:docMk/>
          <pc:sldMk cId="3989504638" sldId="263"/>
        </pc:sldMkLst>
        <pc:spChg chg="mod">
          <ac:chgData name="Nic Kaufmann" userId="f9f760fa-b6eb-42c6-abef-b7f12b6abc43" providerId="ADAL" clId="{D091DB38-77D0-4134-A63A-4134A4D11D27}" dt="2023-09-04T16:36:54.291" v="1786" actId="20577"/>
          <ac:spMkLst>
            <pc:docMk/>
            <pc:sldMk cId="3989504638" sldId="263"/>
            <ac:spMk id="3" creationId="{00000000-0000-0000-0000-000000000000}"/>
          </ac:spMkLst>
        </pc:spChg>
      </pc:sldChg>
      <pc:sldChg chg="modSp mod">
        <pc:chgData name="Nic Kaufmann" userId="f9f760fa-b6eb-42c6-abef-b7f12b6abc43" providerId="ADAL" clId="{D091DB38-77D0-4134-A63A-4134A4D11D27}" dt="2023-09-04T16:39:06.315" v="2015" actId="20577"/>
        <pc:sldMkLst>
          <pc:docMk/>
          <pc:sldMk cId="57140508" sldId="264"/>
        </pc:sldMkLst>
        <pc:spChg chg="mod">
          <ac:chgData name="Nic Kaufmann" userId="f9f760fa-b6eb-42c6-abef-b7f12b6abc43" providerId="ADAL" clId="{D091DB38-77D0-4134-A63A-4134A4D11D27}" dt="2023-09-04T16:39:06.315" v="2015" actId="20577"/>
          <ac:spMkLst>
            <pc:docMk/>
            <pc:sldMk cId="57140508" sldId="264"/>
            <ac:spMk id="3" creationId="{00000000-0000-0000-0000-000000000000}"/>
          </ac:spMkLst>
        </pc:spChg>
      </pc:sldChg>
      <pc:sldChg chg="del">
        <pc:chgData name="Nic Kaufmann" userId="f9f760fa-b6eb-42c6-abef-b7f12b6abc43" providerId="ADAL" clId="{D091DB38-77D0-4134-A63A-4134A4D11D27}" dt="2023-08-30T19:27:26.917" v="991" actId="47"/>
        <pc:sldMkLst>
          <pc:docMk/>
          <pc:sldMk cId="3924484383" sldId="265"/>
        </pc:sldMkLst>
      </pc:sldChg>
      <pc:sldChg chg="modSp mod">
        <pc:chgData name="Nic Kaufmann" userId="f9f760fa-b6eb-42c6-abef-b7f12b6abc43" providerId="ADAL" clId="{D091DB38-77D0-4134-A63A-4134A4D11D27}" dt="2023-09-04T16:13:50.010" v="1572" actId="6549"/>
        <pc:sldMkLst>
          <pc:docMk/>
          <pc:sldMk cId="267752460" sldId="267"/>
        </pc:sldMkLst>
        <pc:spChg chg="mod">
          <ac:chgData name="Nic Kaufmann" userId="f9f760fa-b6eb-42c6-abef-b7f12b6abc43" providerId="ADAL" clId="{D091DB38-77D0-4134-A63A-4134A4D11D27}" dt="2023-09-04T16:13:50.010" v="1572" actId="6549"/>
          <ac:spMkLst>
            <pc:docMk/>
            <pc:sldMk cId="267752460" sldId="267"/>
            <ac:spMk id="3" creationId="{00000000-0000-0000-0000-000000000000}"/>
          </ac:spMkLst>
        </pc:spChg>
      </pc:sldChg>
      <pc:sldChg chg="del">
        <pc:chgData name="Nic Kaufmann" userId="f9f760fa-b6eb-42c6-abef-b7f12b6abc43" providerId="ADAL" clId="{D091DB38-77D0-4134-A63A-4134A4D11D27}" dt="2023-08-30T19:27:39.411" v="993" actId="47"/>
        <pc:sldMkLst>
          <pc:docMk/>
          <pc:sldMk cId="3848981929" sldId="268"/>
        </pc:sldMkLst>
      </pc:sldChg>
      <pc:sldChg chg="modSp mod">
        <pc:chgData name="Nic Kaufmann" userId="f9f760fa-b6eb-42c6-abef-b7f12b6abc43" providerId="ADAL" clId="{D091DB38-77D0-4134-A63A-4134A4D11D27}" dt="2023-09-04T18:01:19.267" v="3092" actId="27636"/>
        <pc:sldMkLst>
          <pc:docMk/>
          <pc:sldMk cId="2380216034" sldId="269"/>
        </pc:sldMkLst>
        <pc:spChg chg="mod">
          <ac:chgData name="Nic Kaufmann" userId="f9f760fa-b6eb-42c6-abef-b7f12b6abc43" providerId="ADAL" clId="{D091DB38-77D0-4134-A63A-4134A4D11D27}" dt="2023-09-04T18:01:19.267" v="3092" actId="27636"/>
          <ac:spMkLst>
            <pc:docMk/>
            <pc:sldMk cId="2380216034" sldId="269"/>
            <ac:spMk id="3" creationId="{00000000-0000-0000-0000-000000000000}"/>
          </ac:spMkLst>
        </pc:spChg>
      </pc:sldChg>
      <pc:sldChg chg="del">
        <pc:chgData name="Nic Kaufmann" userId="f9f760fa-b6eb-42c6-abef-b7f12b6abc43" providerId="ADAL" clId="{D091DB38-77D0-4134-A63A-4134A4D11D27}" dt="2023-08-30T19:27:44.937" v="994" actId="47"/>
        <pc:sldMkLst>
          <pc:docMk/>
          <pc:sldMk cId="2334994789" sldId="270"/>
        </pc:sldMkLst>
      </pc:sldChg>
      <pc:sldChg chg="del">
        <pc:chgData name="Nic Kaufmann" userId="f9f760fa-b6eb-42c6-abef-b7f12b6abc43" providerId="ADAL" clId="{D091DB38-77D0-4134-A63A-4134A4D11D27}" dt="2023-08-30T19:27:35.811" v="992" actId="47"/>
        <pc:sldMkLst>
          <pc:docMk/>
          <pc:sldMk cId="748317863" sldId="274"/>
        </pc:sldMkLst>
      </pc:sldChg>
      <pc:sldChg chg="del">
        <pc:chgData name="Nic Kaufmann" userId="f9f760fa-b6eb-42c6-abef-b7f12b6abc43" providerId="ADAL" clId="{D091DB38-77D0-4134-A63A-4134A4D11D27}" dt="2023-08-30T19:27:53.476" v="995" actId="47"/>
        <pc:sldMkLst>
          <pc:docMk/>
          <pc:sldMk cId="1696668995" sldId="277"/>
        </pc:sldMkLst>
      </pc:sldChg>
      <pc:sldChg chg="del">
        <pc:chgData name="Nic Kaufmann" userId="f9f760fa-b6eb-42c6-abef-b7f12b6abc43" providerId="ADAL" clId="{D091DB38-77D0-4134-A63A-4134A4D11D27}" dt="2023-08-30T19:26:17.232" v="953" actId="47"/>
        <pc:sldMkLst>
          <pc:docMk/>
          <pc:sldMk cId="2819257842" sldId="280"/>
        </pc:sldMkLst>
      </pc:sldChg>
      <pc:sldChg chg="del">
        <pc:chgData name="Nic Kaufmann" userId="f9f760fa-b6eb-42c6-abef-b7f12b6abc43" providerId="ADAL" clId="{D091DB38-77D0-4134-A63A-4134A4D11D27}" dt="2023-08-30T19:27:11.850" v="987" actId="47"/>
        <pc:sldMkLst>
          <pc:docMk/>
          <pc:sldMk cId="1499186823" sldId="281"/>
        </pc:sldMkLst>
      </pc:sldChg>
      <pc:sldChg chg="del">
        <pc:chgData name="Nic Kaufmann" userId="f9f760fa-b6eb-42c6-abef-b7f12b6abc43" providerId="ADAL" clId="{D091DB38-77D0-4134-A63A-4134A4D11D27}" dt="2023-08-30T19:27:24.122" v="990" actId="47"/>
        <pc:sldMkLst>
          <pc:docMk/>
          <pc:sldMk cId="2291839958" sldId="282"/>
        </pc:sldMkLst>
      </pc:sldChg>
      <pc:sldChg chg="del">
        <pc:chgData name="Nic Kaufmann" userId="f9f760fa-b6eb-42c6-abef-b7f12b6abc43" providerId="ADAL" clId="{D091DB38-77D0-4134-A63A-4134A4D11D27}" dt="2023-08-30T19:25:59.650" v="950" actId="47"/>
        <pc:sldMkLst>
          <pc:docMk/>
          <pc:sldMk cId="771542743" sldId="284"/>
        </pc:sldMkLst>
      </pc:sldChg>
      <pc:sldChg chg="del">
        <pc:chgData name="Nic Kaufmann" userId="f9f760fa-b6eb-42c6-abef-b7f12b6abc43" providerId="ADAL" clId="{D091DB38-77D0-4134-A63A-4134A4D11D27}" dt="2023-09-04T17:19:25.160" v="2768" actId="47"/>
        <pc:sldMkLst>
          <pc:docMk/>
          <pc:sldMk cId="3955934637" sldId="286"/>
        </pc:sldMkLst>
      </pc:sldChg>
      <pc:sldChg chg="del">
        <pc:chgData name="Nic Kaufmann" userId="f9f760fa-b6eb-42c6-abef-b7f12b6abc43" providerId="ADAL" clId="{D091DB38-77D0-4134-A63A-4134A4D11D27}" dt="2023-08-30T19:38:41.384" v="1000" actId="47"/>
        <pc:sldMkLst>
          <pc:docMk/>
          <pc:sldMk cId="320069514" sldId="299"/>
        </pc:sldMkLst>
      </pc:sldChg>
      <pc:sldChg chg="del">
        <pc:chgData name="Nic Kaufmann" userId="f9f760fa-b6eb-42c6-abef-b7f12b6abc43" providerId="ADAL" clId="{D091DB38-77D0-4134-A63A-4134A4D11D27}" dt="2023-08-30T19:27:07.995" v="985" actId="47"/>
        <pc:sldMkLst>
          <pc:docMk/>
          <pc:sldMk cId="2498571988" sldId="300"/>
        </pc:sldMkLst>
      </pc:sldChg>
      <pc:sldChg chg="del">
        <pc:chgData name="Nic Kaufmann" userId="f9f760fa-b6eb-42c6-abef-b7f12b6abc43" providerId="ADAL" clId="{D091DB38-77D0-4134-A63A-4134A4D11D27}" dt="2023-08-30T19:27:10.124" v="986" actId="47"/>
        <pc:sldMkLst>
          <pc:docMk/>
          <pc:sldMk cId="2937956909" sldId="302"/>
        </pc:sldMkLst>
      </pc:sldChg>
      <pc:sldChg chg="del">
        <pc:chgData name="Nic Kaufmann" userId="f9f760fa-b6eb-42c6-abef-b7f12b6abc43" providerId="ADAL" clId="{D091DB38-77D0-4134-A63A-4134A4D11D27}" dt="2023-09-04T17:18:13.164" v="2767" actId="47"/>
        <pc:sldMkLst>
          <pc:docMk/>
          <pc:sldMk cId="2449603585" sldId="303"/>
        </pc:sldMkLst>
      </pc:sldChg>
      <pc:sldChg chg="addSp modSp mod ord modAnim modNotesTx">
        <pc:chgData name="Nic Kaufmann" userId="f9f760fa-b6eb-42c6-abef-b7f12b6abc43" providerId="ADAL" clId="{D091DB38-77D0-4134-A63A-4134A4D11D27}" dt="2023-09-04T18:23:45.137" v="3284" actId="6549"/>
        <pc:sldMkLst>
          <pc:docMk/>
          <pc:sldMk cId="899763303" sldId="305"/>
        </pc:sldMkLst>
        <pc:spChg chg="mod">
          <ac:chgData name="Nic Kaufmann" userId="f9f760fa-b6eb-42c6-abef-b7f12b6abc43" providerId="ADAL" clId="{D091DB38-77D0-4134-A63A-4134A4D11D27}" dt="2023-09-04T18:23:45.137" v="3284" actId="6549"/>
          <ac:spMkLst>
            <pc:docMk/>
            <pc:sldMk cId="899763303" sldId="305"/>
            <ac:spMk id="2" creationId="{00000000-0000-0000-0000-000000000000}"/>
          </ac:spMkLst>
        </pc:spChg>
        <pc:spChg chg="mod">
          <ac:chgData name="Nic Kaufmann" userId="f9f760fa-b6eb-42c6-abef-b7f12b6abc43" providerId="ADAL" clId="{D091DB38-77D0-4134-A63A-4134A4D11D27}" dt="2023-09-04T16:03:18.391" v="1498" actId="5793"/>
          <ac:spMkLst>
            <pc:docMk/>
            <pc:sldMk cId="899763303" sldId="305"/>
            <ac:spMk id="3" creationId="{00000000-0000-0000-0000-000000000000}"/>
          </ac:spMkLst>
        </pc:spChg>
        <pc:picChg chg="add mod">
          <ac:chgData name="Nic Kaufmann" userId="f9f760fa-b6eb-42c6-abef-b7f12b6abc43" providerId="ADAL" clId="{D091DB38-77D0-4134-A63A-4134A4D11D27}" dt="2023-09-04T16:04:21.629" v="1505" actId="1076"/>
          <ac:picMkLst>
            <pc:docMk/>
            <pc:sldMk cId="899763303" sldId="305"/>
            <ac:picMk id="4" creationId="{418F5F1A-0969-C74E-B4BA-D0FEF7F1E042}"/>
          </ac:picMkLst>
        </pc:picChg>
      </pc:sldChg>
      <pc:sldChg chg="del">
        <pc:chgData name="Nic Kaufmann" userId="f9f760fa-b6eb-42c6-abef-b7f12b6abc43" providerId="ADAL" clId="{D091DB38-77D0-4134-A63A-4134A4D11D27}" dt="2023-08-30T19:25:52.941" v="948" actId="47"/>
        <pc:sldMkLst>
          <pc:docMk/>
          <pc:sldMk cId="103611218" sldId="309"/>
        </pc:sldMkLst>
      </pc:sldChg>
      <pc:sldChg chg="modSp mod ord">
        <pc:chgData name="Nic Kaufmann" userId="f9f760fa-b6eb-42c6-abef-b7f12b6abc43" providerId="ADAL" clId="{D091DB38-77D0-4134-A63A-4134A4D11D27}" dt="2023-08-30T19:49:53.031" v="1040" actId="20577"/>
        <pc:sldMkLst>
          <pc:docMk/>
          <pc:sldMk cId="1552896670" sldId="312"/>
        </pc:sldMkLst>
        <pc:spChg chg="mod">
          <ac:chgData name="Nic Kaufmann" userId="f9f760fa-b6eb-42c6-abef-b7f12b6abc43" providerId="ADAL" clId="{D091DB38-77D0-4134-A63A-4134A4D11D27}" dt="2023-08-30T19:49:53.031" v="1040" actId="20577"/>
          <ac:spMkLst>
            <pc:docMk/>
            <pc:sldMk cId="1552896670" sldId="312"/>
            <ac:spMk id="2" creationId="{00000000-0000-0000-0000-000000000000}"/>
          </ac:spMkLst>
        </pc:spChg>
      </pc:sldChg>
      <pc:sldChg chg="del">
        <pc:chgData name="Nic Kaufmann" userId="f9f760fa-b6eb-42c6-abef-b7f12b6abc43" providerId="ADAL" clId="{D091DB38-77D0-4134-A63A-4134A4D11D27}" dt="2023-08-30T19:22:58.364" v="717" actId="47"/>
        <pc:sldMkLst>
          <pc:docMk/>
          <pc:sldMk cId="620575948" sldId="313"/>
        </pc:sldMkLst>
      </pc:sldChg>
      <pc:sldChg chg="del">
        <pc:chgData name="Nic Kaufmann" userId="f9f760fa-b6eb-42c6-abef-b7f12b6abc43" providerId="ADAL" clId="{D091DB38-77D0-4134-A63A-4134A4D11D27}" dt="2023-08-30T19:25:54.622" v="949" actId="47"/>
        <pc:sldMkLst>
          <pc:docMk/>
          <pc:sldMk cId="3640134367" sldId="314"/>
        </pc:sldMkLst>
      </pc:sldChg>
      <pc:sldChg chg="ord">
        <pc:chgData name="Nic Kaufmann" userId="f9f760fa-b6eb-42c6-abef-b7f12b6abc43" providerId="ADAL" clId="{D091DB38-77D0-4134-A63A-4134A4D11D27}" dt="2023-09-04T18:29:18.545" v="3286"/>
        <pc:sldMkLst>
          <pc:docMk/>
          <pc:sldMk cId="124297750" sldId="315"/>
        </pc:sldMkLst>
      </pc:sldChg>
      <pc:sldChg chg="del">
        <pc:chgData name="Nic Kaufmann" userId="f9f760fa-b6eb-42c6-abef-b7f12b6abc43" providerId="ADAL" clId="{D091DB38-77D0-4134-A63A-4134A4D11D27}" dt="2023-08-30T19:27:23.019" v="989" actId="47"/>
        <pc:sldMkLst>
          <pc:docMk/>
          <pc:sldMk cId="2999665984" sldId="316"/>
        </pc:sldMkLst>
      </pc:sldChg>
      <pc:sldChg chg="del">
        <pc:chgData name="Nic Kaufmann" userId="f9f760fa-b6eb-42c6-abef-b7f12b6abc43" providerId="ADAL" clId="{D091DB38-77D0-4134-A63A-4134A4D11D27}" dt="2023-08-30T19:25:48.958" v="947" actId="47"/>
        <pc:sldMkLst>
          <pc:docMk/>
          <pc:sldMk cId="3957036113" sldId="318"/>
        </pc:sldMkLst>
      </pc:sldChg>
      <pc:sldChg chg="delSp del mod ord">
        <pc:chgData name="Nic Kaufmann" userId="f9f760fa-b6eb-42c6-abef-b7f12b6abc43" providerId="ADAL" clId="{D091DB38-77D0-4134-A63A-4134A4D11D27}" dt="2023-09-04T16:11:38.166" v="1506" actId="47"/>
        <pc:sldMkLst>
          <pc:docMk/>
          <pc:sldMk cId="1783958978" sldId="319"/>
        </pc:sldMkLst>
        <pc:picChg chg="del">
          <ac:chgData name="Nic Kaufmann" userId="f9f760fa-b6eb-42c6-abef-b7f12b6abc43" providerId="ADAL" clId="{D091DB38-77D0-4134-A63A-4134A4D11D27}" dt="2023-08-30T19:38:54.888" v="1001" actId="478"/>
          <ac:picMkLst>
            <pc:docMk/>
            <pc:sldMk cId="1783958978" sldId="319"/>
            <ac:picMk id="8" creationId="{C317BB57-784B-762A-7091-C9F82411B8DF}"/>
          </ac:picMkLst>
        </pc:picChg>
      </pc:sldChg>
      <pc:sldChg chg="addSp delSp modSp add mod">
        <pc:chgData name="Nic Kaufmann" userId="f9f760fa-b6eb-42c6-abef-b7f12b6abc43" providerId="ADAL" clId="{D091DB38-77D0-4134-A63A-4134A4D11D27}" dt="2023-09-04T16:35:07.071" v="1640" actId="6549"/>
        <pc:sldMkLst>
          <pc:docMk/>
          <pc:sldMk cId="889014756" sldId="320"/>
        </pc:sldMkLst>
        <pc:spChg chg="mod">
          <ac:chgData name="Nic Kaufmann" userId="f9f760fa-b6eb-42c6-abef-b7f12b6abc43" providerId="ADAL" clId="{D091DB38-77D0-4134-A63A-4134A4D11D27}" dt="2023-08-30T19:50:20.321" v="1047" actId="20577"/>
          <ac:spMkLst>
            <pc:docMk/>
            <pc:sldMk cId="889014756" sldId="320"/>
            <ac:spMk id="2" creationId="{00000000-0000-0000-0000-000000000000}"/>
          </ac:spMkLst>
        </pc:spChg>
        <pc:spChg chg="mod">
          <ac:chgData name="Nic Kaufmann" userId="f9f760fa-b6eb-42c6-abef-b7f12b6abc43" providerId="ADAL" clId="{D091DB38-77D0-4134-A63A-4134A4D11D27}" dt="2023-09-04T16:35:07.071" v="1640" actId="6549"/>
          <ac:spMkLst>
            <pc:docMk/>
            <pc:sldMk cId="889014756" sldId="320"/>
            <ac:spMk id="3" creationId="{00000000-0000-0000-0000-000000000000}"/>
          </ac:spMkLst>
        </pc:spChg>
        <pc:picChg chg="add mod">
          <ac:chgData name="Nic Kaufmann" userId="f9f760fa-b6eb-42c6-abef-b7f12b6abc43" providerId="ADAL" clId="{D091DB38-77D0-4134-A63A-4134A4D11D27}" dt="2023-08-30T20:31:51.937" v="1161" actId="1076"/>
          <ac:picMkLst>
            <pc:docMk/>
            <pc:sldMk cId="889014756" sldId="320"/>
            <ac:picMk id="5" creationId="{E18FF894-6949-A5E5-3E65-AD1951FA5F4A}"/>
          </ac:picMkLst>
        </pc:picChg>
        <pc:picChg chg="del">
          <ac:chgData name="Nic Kaufmann" userId="f9f760fa-b6eb-42c6-abef-b7f12b6abc43" providerId="ADAL" clId="{D091DB38-77D0-4134-A63A-4134A4D11D27}" dt="2023-08-30T20:01:17.013" v="1139" actId="478"/>
          <ac:picMkLst>
            <pc:docMk/>
            <pc:sldMk cId="889014756" sldId="320"/>
            <ac:picMk id="6" creationId="{DAF435B5-06A2-762A-4F17-04C876FB0DBA}"/>
          </ac:picMkLst>
        </pc:picChg>
        <pc:picChg chg="add mod">
          <ac:chgData name="Nic Kaufmann" userId="f9f760fa-b6eb-42c6-abef-b7f12b6abc43" providerId="ADAL" clId="{D091DB38-77D0-4134-A63A-4134A4D11D27}" dt="2023-08-30T20:28:07.922" v="1152" actId="1076"/>
          <ac:picMkLst>
            <pc:docMk/>
            <pc:sldMk cId="889014756" sldId="320"/>
            <ac:picMk id="8" creationId="{75D08654-2A4D-BD2D-A9C6-AAC4E419D989}"/>
          </ac:picMkLst>
        </pc:picChg>
        <pc:picChg chg="add mod">
          <ac:chgData name="Nic Kaufmann" userId="f9f760fa-b6eb-42c6-abef-b7f12b6abc43" providerId="ADAL" clId="{D091DB38-77D0-4134-A63A-4134A4D11D27}" dt="2023-08-30T20:28:13.522" v="1154" actId="14100"/>
          <ac:picMkLst>
            <pc:docMk/>
            <pc:sldMk cId="889014756" sldId="320"/>
            <ac:picMk id="10" creationId="{8EF98DE2-F56E-F17D-B17B-55D1486FA0FB}"/>
          </ac:picMkLst>
        </pc:picChg>
        <pc:picChg chg="add mod">
          <ac:chgData name="Nic Kaufmann" userId="f9f760fa-b6eb-42c6-abef-b7f12b6abc43" providerId="ADAL" clId="{D091DB38-77D0-4134-A63A-4134A4D11D27}" dt="2023-08-30T20:31:54.906" v="1163" actId="1076"/>
          <ac:picMkLst>
            <pc:docMk/>
            <pc:sldMk cId="889014756" sldId="320"/>
            <ac:picMk id="12" creationId="{0A0A286A-78FC-477F-5F69-E652DDBF7AB7}"/>
          </ac:picMkLst>
        </pc:picChg>
      </pc:sldChg>
      <pc:sldChg chg="delSp modSp add mod">
        <pc:chgData name="Nic Kaufmann" userId="f9f760fa-b6eb-42c6-abef-b7f12b6abc43" providerId="ADAL" clId="{D091DB38-77D0-4134-A63A-4134A4D11D27}" dt="2023-09-04T16:35:28.536" v="1681" actId="15"/>
        <pc:sldMkLst>
          <pc:docMk/>
          <pc:sldMk cId="2280488622" sldId="321"/>
        </pc:sldMkLst>
        <pc:spChg chg="mod">
          <ac:chgData name="Nic Kaufmann" userId="f9f760fa-b6eb-42c6-abef-b7f12b6abc43" providerId="ADAL" clId="{D091DB38-77D0-4134-A63A-4134A4D11D27}" dt="2023-08-30T20:33:43.077" v="1248" actId="20577"/>
          <ac:spMkLst>
            <pc:docMk/>
            <pc:sldMk cId="2280488622" sldId="321"/>
            <ac:spMk id="2" creationId="{00000000-0000-0000-0000-000000000000}"/>
          </ac:spMkLst>
        </pc:spChg>
        <pc:spChg chg="mod">
          <ac:chgData name="Nic Kaufmann" userId="f9f760fa-b6eb-42c6-abef-b7f12b6abc43" providerId="ADAL" clId="{D091DB38-77D0-4134-A63A-4134A4D11D27}" dt="2023-09-04T16:35:28.536" v="1681" actId="15"/>
          <ac:spMkLst>
            <pc:docMk/>
            <pc:sldMk cId="2280488622" sldId="321"/>
            <ac:spMk id="3" creationId="{00000000-0000-0000-0000-000000000000}"/>
          </ac:spMkLst>
        </pc:spChg>
        <pc:picChg chg="del">
          <ac:chgData name="Nic Kaufmann" userId="f9f760fa-b6eb-42c6-abef-b7f12b6abc43" providerId="ADAL" clId="{D091DB38-77D0-4134-A63A-4134A4D11D27}" dt="2023-08-30T20:33:48.677" v="1251" actId="478"/>
          <ac:picMkLst>
            <pc:docMk/>
            <pc:sldMk cId="2280488622" sldId="321"/>
            <ac:picMk id="5" creationId="{E18FF894-6949-A5E5-3E65-AD1951FA5F4A}"/>
          </ac:picMkLst>
        </pc:picChg>
        <pc:picChg chg="mod">
          <ac:chgData name="Nic Kaufmann" userId="f9f760fa-b6eb-42c6-abef-b7f12b6abc43" providerId="ADAL" clId="{D091DB38-77D0-4134-A63A-4134A4D11D27}" dt="2023-08-30T20:33:54.045" v="1253" actId="1076"/>
          <ac:picMkLst>
            <pc:docMk/>
            <pc:sldMk cId="2280488622" sldId="321"/>
            <ac:picMk id="8" creationId="{75D08654-2A4D-BD2D-A9C6-AAC4E419D989}"/>
          </ac:picMkLst>
        </pc:picChg>
        <pc:picChg chg="del">
          <ac:chgData name="Nic Kaufmann" userId="f9f760fa-b6eb-42c6-abef-b7f12b6abc43" providerId="ADAL" clId="{D091DB38-77D0-4134-A63A-4134A4D11D27}" dt="2023-08-30T20:33:46.686" v="1249" actId="478"/>
          <ac:picMkLst>
            <pc:docMk/>
            <pc:sldMk cId="2280488622" sldId="321"/>
            <ac:picMk id="10" creationId="{8EF98DE2-F56E-F17D-B17B-55D1486FA0FB}"/>
          </ac:picMkLst>
        </pc:picChg>
        <pc:picChg chg="del">
          <ac:chgData name="Nic Kaufmann" userId="f9f760fa-b6eb-42c6-abef-b7f12b6abc43" providerId="ADAL" clId="{D091DB38-77D0-4134-A63A-4134A4D11D27}" dt="2023-08-30T20:33:47.934" v="1250" actId="478"/>
          <ac:picMkLst>
            <pc:docMk/>
            <pc:sldMk cId="2280488622" sldId="321"/>
            <ac:picMk id="12" creationId="{0A0A286A-78FC-477F-5F69-E652DDBF7AB7}"/>
          </ac:picMkLst>
        </pc:picChg>
      </pc:sldChg>
      <pc:sldChg chg="addSp delSp modSp new mod">
        <pc:chgData name="Nic Kaufmann" userId="f9f760fa-b6eb-42c6-abef-b7f12b6abc43" providerId="ADAL" clId="{D091DB38-77D0-4134-A63A-4134A4D11D27}" dt="2023-09-04T16:46:30.824" v="2106" actId="1582"/>
        <pc:sldMkLst>
          <pc:docMk/>
          <pc:sldMk cId="3063381087" sldId="322"/>
        </pc:sldMkLst>
        <pc:spChg chg="mod">
          <ac:chgData name="Nic Kaufmann" userId="f9f760fa-b6eb-42c6-abef-b7f12b6abc43" providerId="ADAL" clId="{D091DB38-77D0-4134-A63A-4134A4D11D27}" dt="2023-09-04T16:43:46.698" v="2092" actId="20577"/>
          <ac:spMkLst>
            <pc:docMk/>
            <pc:sldMk cId="3063381087" sldId="322"/>
            <ac:spMk id="2" creationId="{0CF7143F-B111-75E9-0D32-90F081E8AD62}"/>
          </ac:spMkLst>
        </pc:spChg>
        <pc:spChg chg="del">
          <ac:chgData name="Nic Kaufmann" userId="f9f760fa-b6eb-42c6-abef-b7f12b6abc43" providerId="ADAL" clId="{D091DB38-77D0-4134-A63A-4134A4D11D27}" dt="2023-09-04T16:45:00.322" v="2093" actId="22"/>
          <ac:spMkLst>
            <pc:docMk/>
            <pc:sldMk cId="3063381087" sldId="322"/>
            <ac:spMk id="3" creationId="{51AA30A8-3961-5646-9A40-A30EFE1E0DCD}"/>
          </ac:spMkLst>
        </pc:spChg>
        <pc:spChg chg="add mod">
          <ac:chgData name="Nic Kaufmann" userId="f9f760fa-b6eb-42c6-abef-b7f12b6abc43" providerId="ADAL" clId="{D091DB38-77D0-4134-A63A-4134A4D11D27}" dt="2023-09-04T16:46:06.116" v="2102" actId="1582"/>
          <ac:spMkLst>
            <pc:docMk/>
            <pc:sldMk cId="3063381087" sldId="322"/>
            <ac:spMk id="8" creationId="{4C1AFAAB-B4A2-9D13-8100-BE11F74E5D7E}"/>
          </ac:spMkLst>
        </pc:spChg>
        <pc:spChg chg="add mod">
          <ac:chgData name="Nic Kaufmann" userId="f9f760fa-b6eb-42c6-abef-b7f12b6abc43" providerId="ADAL" clId="{D091DB38-77D0-4134-A63A-4134A4D11D27}" dt="2023-09-04T16:46:30.824" v="2106" actId="1582"/>
          <ac:spMkLst>
            <pc:docMk/>
            <pc:sldMk cId="3063381087" sldId="322"/>
            <ac:spMk id="9" creationId="{0E3C69AA-B288-6B57-411F-E560F1EAC3A0}"/>
          </ac:spMkLst>
        </pc:spChg>
        <pc:picChg chg="add mod ord">
          <ac:chgData name="Nic Kaufmann" userId="f9f760fa-b6eb-42c6-abef-b7f12b6abc43" providerId="ADAL" clId="{D091DB38-77D0-4134-A63A-4134A4D11D27}" dt="2023-09-04T16:45:08.263" v="2096" actId="1076"/>
          <ac:picMkLst>
            <pc:docMk/>
            <pc:sldMk cId="3063381087" sldId="322"/>
            <ac:picMk id="5" creationId="{1771998A-B44A-CDD7-D151-A4E495C389EC}"/>
          </ac:picMkLst>
        </pc:picChg>
        <pc:picChg chg="add mod">
          <ac:chgData name="Nic Kaufmann" userId="f9f760fa-b6eb-42c6-abef-b7f12b6abc43" providerId="ADAL" clId="{D091DB38-77D0-4134-A63A-4134A4D11D27}" dt="2023-09-04T16:45:31.655" v="2098" actId="1076"/>
          <ac:picMkLst>
            <pc:docMk/>
            <pc:sldMk cId="3063381087" sldId="322"/>
            <ac:picMk id="7" creationId="{20D8DDF9-3967-7B08-A40C-45DAAAAA5D42}"/>
          </ac:picMkLst>
        </pc:picChg>
      </pc:sldChg>
      <pc:sldChg chg="addSp modSp new mod ord">
        <pc:chgData name="Nic Kaufmann" userId="f9f760fa-b6eb-42c6-abef-b7f12b6abc43" providerId="ADAL" clId="{D091DB38-77D0-4134-A63A-4134A4D11D27}" dt="2023-09-04T18:36:52.450" v="3397" actId="1582"/>
        <pc:sldMkLst>
          <pc:docMk/>
          <pc:sldMk cId="293558222" sldId="323"/>
        </pc:sldMkLst>
        <pc:spChg chg="mod">
          <ac:chgData name="Nic Kaufmann" userId="f9f760fa-b6eb-42c6-abef-b7f12b6abc43" providerId="ADAL" clId="{D091DB38-77D0-4134-A63A-4134A4D11D27}" dt="2023-09-04T16:40:28.375" v="2070" actId="20577"/>
          <ac:spMkLst>
            <pc:docMk/>
            <pc:sldMk cId="293558222" sldId="323"/>
            <ac:spMk id="2" creationId="{21EDF2C2-A767-22A1-4B85-D763A6886F4C}"/>
          </ac:spMkLst>
        </pc:spChg>
        <pc:spChg chg="add mod">
          <ac:chgData name="Nic Kaufmann" userId="f9f760fa-b6eb-42c6-abef-b7f12b6abc43" providerId="ADAL" clId="{D091DB38-77D0-4134-A63A-4134A4D11D27}" dt="2023-09-04T18:35:17.727" v="3336" actId="1076"/>
          <ac:spMkLst>
            <pc:docMk/>
            <pc:sldMk cId="293558222" sldId="323"/>
            <ac:spMk id="4" creationId="{21CA811D-CC22-F3CF-82FA-2482ECADE202}"/>
          </ac:spMkLst>
        </pc:spChg>
        <pc:spChg chg="add mod">
          <ac:chgData name="Nic Kaufmann" userId="f9f760fa-b6eb-42c6-abef-b7f12b6abc43" providerId="ADAL" clId="{D091DB38-77D0-4134-A63A-4134A4D11D27}" dt="2023-09-04T18:36:38.822" v="3395" actId="1076"/>
          <ac:spMkLst>
            <pc:docMk/>
            <pc:sldMk cId="293558222" sldId="323"/>
            <ac:spMk id="7" creationId="{9F86DC17-4A3D-2025-B9C9-9E7733A293F0}"/>
          </ac:spMkLst>
        </pc:spChg>
        <pc:picChg chg="add mod">
          <ac:chgData name="Nic Kaufmann" userId="f9f760fa-b6eb-42c6-abef-b7f12b6abc43" providerId="ADAL" clId="{D091DB38-77D0-4134-A63A-4134A4D11D27}" dt="2023-09-04T16:41:50.608" v="2075" actId="14100"/>
          <ac:picMkLst>
            <pc:docMk/>
            <pc:sldMk cId="293558222" sldId="323"/>
            <ac:picMk id="3" creationId="{5492F93E-28C1-5192-7F05-00202FADF32F}"/>
          </ac:picMkLst>
        </pc:picChg>
        <pc:cxnChg chg="add mod">
          <ac:chgData name="Nic Kaufmann" userId="f9f760fa-b6eb-42c6-abef-b7f12b6abc43" providerId="ADAL" clId="{D091DB38-77D0-4134-A63A-4134A4D11D27}" dt="2023-09-04T18:35:46.198" v="3341" actId="1582"/>
          <ac:cxnSpMkLst>
            <pc:docMk/>
            <pc:sldMk cId="293558222" sldId="323"/>
            <ac:cxnSpMk id="6" creationId="{E27424EF-8E12-04D9-33B0-FC9FA7A01E2E}"/>
          </ac:cxnSpMkLst>
        </pc:cxnChg>
        <pc:cxnChg chg="add mod">
          <ac:chgData name="Nic Kaufmann" userId="f9f760fa-b6eb-42c6-abef-b7f12b6abc43" providerId="ADAL" clId="{D091DB38-77D0-4134-A63A-4134A4D11D27}" dt="2023-09-04T18:36:52.450" v="3397" actId="1582"/>
          <ac:cxnSpMkLst>
            <pc:docMk/>
            <pc:sldMk cId="293558222" sldId="323"/>
            <ac:cxnSpMk id="9" creationId="{E46F5659-F701-87B6-D203-EEC0F0630992}"/>
          </ac:cxnSpMkLst>
        </pc:cxnChg>
      </pc:sldChg>
      <pc:sldChg chg="addSp delSp modSp new mod">
        <pc:chgData name="Nic Kaufmann" userId="f9f760fa-b6eb-42c6-abef-b7f12b6abc43" providerId="ADAL" clId="{D091DB38-77D0-4134-A63A-4134A4D11D27}" dt="2023-09-04T16:56:05.221" v="2485" actId="1076"/>
        <pc:sldMkLst>
          <pc:docMk/>
          <pc:sldMk cId="3860313720" sldId="324"/>
        </pc:sldMkLst>
        <pc:spChg chg="mod">
          <ac:chgData name="Nic Kaufmann" userId="f9f760fa-b6eb-42c6-abef-b7f12b6abc43" providerId="ADAL" clId="{D091DB38-77D0-4134-A63A-4134A4D11D27}" dt="2023-09-04T16:48:23.729" v="2146" actId="20577"/>
          <ac:spMkLst>
            <pc:docMk/>
            <pc:sldMk cId="3860313720" sldId="324"/>
            <ac:spMk id="2" creationId="{8325AC43-13B3-8C3D-B1DD-955CD931DD9B}"/>
          </ac:spMkLst>
        </pc:spChg>
        <pc:spChg chg="mod">
          <ac:chgData name="Nic Kaufmann" userId="f9f760fa-b6eb-42c6-abef-b7f12b6abc43" providerId="ADAL" clId="{D091DB38-77D0-4134-A63A-4134A4D11D27}" dt="2023-09-04T16:54:12.615" v="2473" actId="20577"/>
          <ac:spMkLst>
            <pc:docMk/>
            <pc:sldMk cId="3860313720" sldId="324"/>
            <ac:spMk id="3" creationId="{9E6ED789-5951-52E2-51D4-AF3B7EFAB15B}"/>
          </ac:spMkLst>
        </pc:spChg>
        <pc:spChg chg="add mod">
          <ac:chgData name="Nic Kaufmann" userId="f9f760fa-b6eb-42c6-abef-b7f12b6abc43" providerId="ADAL" clId="{D091DB38-77D0-4134-A63A-4134A4D11D27}" dt="2023-09-04T16:55:50.478" v="2484" actId="208"/>
          <ac:spMkLst>
            <pc:docMk/>
            <pc:sldMk cId="3860313720" sldId="324"/>
            <ac:spMk id="12" creationId="{CA610567-4544-2AEE-7F7A-8F8468DF0AEB}"/>
          </ac:spMkLst>
        </pc:spChg>
        <pc:picChg chg="add del mod">
          <ac:chgData name="Nic Kaufmann" userId="f9f760fa-b6eb-42c6-abef-b7f12b6abc43" providerId="ADAL" clId="{D091DB38-77D0-4134-A63A-4134A4D11D27}" dt="2023-09-04T16:48:47.800" v="2147" actId="478"/>
          <ac:picMkLst>
            <pc:docMk/>
            <pc:sldMk cId="3860313720" sldId="324"/>
            <ac:picMk id="5" creationId="{487E74D0-7B04-3E8F-403D-37352AE1FB0C}"/>
          </ac:picMkLst>
        </pc:picChg>
        <pc:picChg chg="add mod">
          <ac:chgData name="Nic Kaufmann" userId="f9f760fa-b6eb-42c6-abef-b7f12b6abc43" providerId="ADAL" clId="{D091DB38-77D0-4134-A63A-4134A4D11D27}" dt="2023-09-04T16:56:05.221" v="2485" actId="1076"/>
          <ac:picMkLst>
            <pc:docMk/>
            <pc:sldMk cId="3860313720" sldId="324"/>
            <ac:picMk id="7" creationId="{4F8FC59C-4502-6477-A08E-D023D9647BE1}"/>
          </ac:picMkLst>
        </pc:picChg>
        <pc:picChg chg="add del mod">
          <ac:chgData name="Nic Kaufmann" userId="f9f760fa-b6eb-42c6-abef-b7f12b6abc43" providerId="ADAL" clId="{D091DB38-77D0-4134-A63A-4134A4D11D27}" dt="2023-09-04T16:55:08.640" v="2476" actId="478"/>
          <ac:picMkLst>
            <pc:docMk/>
            <pc:sldMk cId="3860313720" sldId="324"/>
            <ac:picMk id="9" creationId="{EB3C18E3-1EF3-84D2-8334-A97CF6FBC8BC}"/>
          </ac:picMkLst>
        </pc:picChg>
        <pc:picChg chg="add mod">
          <ac:chgData name="Nic Kaufmann" userId="f9f760fa-b6eb-42c6-abef-b7f12b6abc43" providerId="ADAL" clId="{D091DB38-77D0-4134-A63A-4134A4D11D27}" dt="2023-09-04T16:55:29.541" v="2480" actId="1076"/>
          <ac:picMkLst>
            <pc:docMk/>
            <pc:sldMk cId="3860313720" sldId="324"/>
            <ac:picMk id="11" creationId="{E2C21F07-C1D2-B4E7-DB70-FCF39E7D35EA}"/>
          </ac:picMkLst>
        </pc:picChg>
      </pc:sldChg>
      <pc:sldChg chg="addSp delSp modSp new mod">
        <pc:chgData name="Nic Kaufmann" userId="f9f760fa-b6eb-42c6-abef-b7f12b6abc43" providerId="ADAL" clId="{D091DB38-77D0-4134-A63A-4134A4D11D27}" dt="2023-09-04T17:01:56.965" v="2606" actId="207"/>
        <pc:sldMkLst>
          <pc:docMk/>
          <pc:sldMk cId="3742484983" sldId="325"/>
        </pc:sldMkLst>
        <pc:spChg chg="mod">
          <ac:chgData name="Nic Kaufmann" userId="f9f760fa-b6eb-42c6-abef-b7f12b6abc43" providerId="ADAL" clId="{D091DB38-77D0-4134-A63A-4134A4D11D27}" dt="2023-09-04T17:00:46.215" v="2569" actId="6549"/>
          <ac:spMkLst>
            <pc:docMk/>
            <pc:sldMk cId="3742484983" sldId="325"/>
            <ac:spMk id="2" creationId="{38A8BA4E-FFA6-1687-9756-517CF786DB9F}"/>
          </ac:spMkLst>
        </pc:spChg>
        <pc:spChg chg="add del mod">
          <ac:chgData name="Nic Kaufmann" userId="f9f760fa-b6eb-42c6-abef-b7f12b6abc43" providerId="ADAL" clId="{D091DB38-77D0-4134-A63A-4134A4D11D27}" dt="2023-09-04T17:01:19.606" v="2600" actId="20577"/>
          <ac:spMkLst>
            <pc:docMk/>
            <pc:sldMk cId="3742484983" sldId="325"/>
            <ac:spMk id="3" creationId="{E6AD1024-8A15-D1C5-1F15-4A152A2EE960}"/>
          </ac:spMkLst>
        </pc:spChg>
        <pc:spChg chg="add mod">
          <ac:chgData name="Nic Kaufmann" userId="f9f760fa-b6eb-42c6-abef-b7f12b6abc43" providerId="ADAL" clId="{D091DB38-77D0-4134-A63A-4134A4D11D27}" dt="2023-09-04T17:01:56.965" v="2606" actId="207"/>
          <ac:spMkLst>
            <pc:docMk/>
            <pc:sldMk cId="3742484983" sldId="325"/>
            <ac:spMk id="10" creationId="{EF7F49E6-6FA2-C302-7DCA-29E81ED242AE}"/>
          </ac:spMkLst>
        </pc:spChg>
        <pc:picChg chg="add del mod ord">
          <ac:chgData name="Nic Kaufmann" userId="f9f760fa-b6eb-42c6-abef-b7f12b6abc43" providerId="ADAL" clId="{D091DB38-77D0-4134-A63A-4134A4D11D27}" dt="2023-09-04T16:59:00.457" v="2517" actId="22"/>
          <ac:picMkLst>
            <pc:docMk/>
            <pc:sldMk cId="3742484983" sldId="325"/>
            <ac:picMk id="5" creationId="{AD34DF64-2549-F832-0B83-C1018FBBFD30}"/>
          </ac:picMkLst>
        </pc:picChg>
        <pc:picChg chg="add mod">
          <ac:chgData name="Nic Kaufmann" userId="f9f760fa-b6eb-42c6-abef-b7f12b6abc43" providerId="ADAL" clId="{D091DB38-77D0-4134-A63A-4134A4D11D27}" dt="2023-09-04T17:01:23.917" v="2601" actId="1076"/>
          <ac:picMkLst>
            <pc:docMk/>
            <pc:sldMk cId="3742484983" sldId="325"/>
            <ac:picMk id="7" creationId="{DC4110E2-C88F-ABE3-743D-4EB54CD09923}"/>
          </ac:picMkLst>
        </pc:picChg>
        <pc:picChg chg="add mod">
          <ac:chgData name="Nic Kaufmann" userId="f9f760fa-b6eb-42c6-abef-b7f12b6abc43" providerId="ADAL" clId="{D091DB38-77D0-4134-A63A-4134A4D11D27}" dt="2023-09-04T17:01:28.060" v="2602" actId="1076"/>
          <ac:picMkLst>
            <pc:docMk/>
            <pc:sldMk cId="3742484983" sldId="325"/>
            <ac:picMk id="9" creationId="{9D61A449-7BF3-FB01-0523-AF017011828E}"/>
          </ac:picMkLst>
        </pc:picChg>
      </pc:sldChg>
      <pc:sldChg chg="addSp modSp new mod">
        <pc:chgData name="Nic Kaufmann" userId="f9f760fa-b6eb-42c6-abef-b7f12b6abc43" providerId="ADAL" clId="{D091DB38-77D0-4134-A63A-4134A4D11D27}" dt="2023-09-04T17:06:13.231" v="2766" actId="20577"/>
        <pc:sldMkLst>
          <pc:docMk/>
          <pc:sldMk cId="2664279280" sldId="326"/>
        </pc:sldMkLst>
        <pc:spChg chg="mod">
          <ac:chgData name="Nic Kaufmann" userId="f9f760fa-b6eb-42c6-abef-b7f12b6abc43" providerId="ADAL" clId="{D091DB38-77D0-4134-A63A-4134A4D11D27}" dt="2023-09-04T17:02:36.287" v="2629" actId="20577"/>
          <ac:spMkLst>
            <pc:docMk/>
            <pc:sldMk cId="2664279280" sldId="326"/>
            <ac:spMk id="2" creationId="{C7C53EA2-8FC7-03F3-4CE1-A178F5344E36}"/>
          </ac:spMkLst>
        </pc:spChg>
        <pc:spChg chg="mod">
          <ac:chgData name="Nic Kaufmann" userId="f9f760fa-b6eb-42c6-abef-b7f12b6abc43" providerId="ADAL" clId="{D091DB38-77D0-4134-A63A-4134A4D11D27}" dt="2023-09-04T17:06:13.231" v="2766" actId="20577"/>
          <ac:spMkLst>
            <pc:docMk/>
            <pc:sldMk cId="2664279280" sldId="326"/>
            <ac:spMk id="3" creationId="{8EA3C76F-D506-2482-D700-559513FB40BB}"/>
          </ac:spMkLst>
        </pc:spChg>
        <pc:spChg chg="add mod">
          <ac:chgData name="Nic Kaufmann" userId="f9f760fa-b6eb-42c6-abef-b7f12b6abc43" providerId="ADAL" clId="{D091DB38-77D0-4134-A63A-4134A4D11D27}" dt="2023-09-04T17:04:38.229" v="2740" actId="208"/>
          <ac:spMkLst>
            <pc:docMk/>
            <pc:sldMk cId="2664279280" sldId="326"/>
            <ac:spMk id="6" creationId="{A6CE790D-9782-DAD2-0EEE-420ED751E7EC}"/>
          </ac:spMkLst>
        </pc:spChg>
        <pc:spChg chg="add mod">
          <ac:chgData name="Nic Kaufmann" userId="f9f760fa-b6eb-42c6-abef-b7f12b6abc43" providerId="ADAL" clId="{D091DB38-77D0-4134-A63A-4134A4D11D27}" dt="2023-09-04T17:05:25.270" v="2744" actId="1076"/>
          <ac:spMkLst>
            <pc:docMk/>
            <pc:sldMk cId="2664279280" sldId="326"/>
            <ac:spMk id="9" creationId="{289C06AA-FCB1-7574-B21F-22ACE114E655}"/>
          </ac:spMkLst>
        </pc:spChg>
        <pc:spChg chg="add mod">
          <ac:chgData name="Nic Kaufmann" userId="f9f760fa-b6eb-42c6-abef-b7f12b6abc43" providerId="ADAL" clId="{D091DB38-77D0-4134-A63A-4134A4D11D27}" dt="2023-09-04T17:05:31.469" v="2746" actId="1076"/>
          <ac:spMkLst>
            <pc:docMk/>
            <pc:sldMk cId="2664279280" sldId="326"/>
            <ac:spMk id="10" creationId="{068D2563-9841-F705-C747-AFC7203CE943}"/>
          </ac:spMkLst>
        </pc:spChg>
        <pc:picChg chg="add mod">
          <ac:chgData name="Nic Kaufmann" userId="f9f760fa-b6eb-42c6-abef-b7f12b6abc43" providerId="ADAL" clId="{D091DB38-77D0-4134-A63A-4134A4D11D27}" dt="2023-09-04T17:04:16.772" v="2736" actId="1076"/>
          <ac:picMkLst>
            <pc:docMk/>
            <pc:sldMk cId="2664279280" sldId="326"/>
            <ac:picMk id="5" creationId="{3C8E9477-AD81-3B31-E715-3FECAAE1E67D}"/>
          </ac:picMkLst>
        </pc:picChg>
        <pc:picChg chg="add mod">
          <ac:chgData name="Nic Kaufmann" userId="f9f760fa-b6eb-42c6-abef-b7f12b6abc43" providerId="ADAL" clId="{D091DB38-77D0-4134-A63A-4134A4D11D27}" dt="2023-09-04T17:05:12.445" v="2742" actId="1076"/>
          <ac:picMkLst>
            <pc:docMk/>
            <pc:sldMk cId="2664279280" sldId="326"/>
            <ac:picMk id="8" creationId="{01209271-1FE8-4ADC-23E5-2DEEB1E9DD70}"/>
          </ac:picMkLst>
        </pc:picChg>
      </pc:sldChg>
      <pc:sldChg chg="addSp modSp new mod ord">
        <pc:chgData name="Nic Kaufmann" userId="f9f760fa-b6eb-42c6-abef-b7f12b6abc43" providerId="ADAL" clId="{D091DB38-77D0-4134-A63A-4134A4D11D27}" dt="2023-09-04T18:00:23.756" v="3039" actId="1076"/>
        <pc:sldMkLst>
          <pc:docMk/>
          <pc:sldMk cId="3050097122" sldId="327"/>
        </pc:sldMkLst>
        <pc:spChg chg="mod">
          <ac:chgData name="Nic Kaufmann" userId="f9f760fa-b6eb-42c6-abef-b7f12b6abc43" providerId="ADAL" clId="{D091DB38-77D0-4134-A63A-4134A4D11D27}" dt="2023-09-04T17:20:10.419" v="2787" actId="20577"/>
          <ac:spMkLst>
            <pc:docMk/>
            <pc:sldMk cId="3050097122" sldId="327"/>
            <ac:spMk id="2" creationId="{119E3B3B-5E90-8060-C30A-AF2D40106189}"/>
          </ac:spMkLst>
        </pc:spChg>
        <pc:spChg chg="mod">
          <ac:chgData name="Nic Kaufmann" userId="f9f760fa-b6eb-42c6-abef-b7f12b6abc43" providerId="ADAL" clId="{D091DB38-77D0-4134-A63A-4134A4D11D27}" dt="2023-09-04T18:00:16.636" v="3037" actId="14100"/>
          <ac:spMkLst>
            <pc:docMk/>
            <pc:sldMk cId="3050097122" sldId="327"/>
            <ac:spMk id="3" creationId="{142AF60D-3266-7203-AB6A-BBF1354AB505}"/>
          </ac:spMkLst>
        </pc:spChg>
        <pc:picChg chg="add mod">
          <ac:chgData name="Nic Kaufmann" userId="f9f760fa-b6eb-42c6-abef-b7f12b6abc43" providerId="ADAL" clId="{D091DB38-77D0-4134-A63A-4134A4D11D27}" dt="2023-09-04T18:00:23.756" v="3039" actId="1076"/>
          <ac:picMkLst>
            <pc:docMk/>
            <pc:sldMk cId="3050097122" sldId="327"/>
            <ac:picMk id="5" creationId="{E8B1908F-520B-4BF7-1E27-923DE2CB591B}"/>
          </ac:picMkLst>
        </pc:picChg>
      </pc:sldChg>
      <pc:sldChg chg="addSp delSp modSp new mod ord addCm delCm">
        <pc:chgData name="Nic Kaufmann" userId="f9f760fa-b6eb-42c6-abef-b7f12b6abc43" providerId="ADAL" clId="{D091DB38-77D0-4134-A63A-4134A4D11D27}" dt="2023-09-04T18:16:34.586" v="3253" actId="1582"/>
        <pc:sldMkLst>
          <pc:docMk/>
          <pc:sldMk cId="1437335585" sldId="328"/>
        </pc:sldMkLst>
        <pc:spChg chg="mod">
          <ac:chgData name="Nic Kaufmann" userId="f9f760fa-b6eb-42c6-abef-b7f12b6abc43" providerId="ADAL" clId="{D091DB38-77D0-4134-A63A-4134A4D11D27}" dt="2023-09-04T18:06:02.779" v="3106" actId="20577"/>
          <ac:spMkLst>
            <pc:docMk/>
            <pc:sldMk cId="1437335585" sldId="328"/>
            <ac:spMk id="2" creationId="{7155E2A7-80EC-5004-074F-EBF73BFEB19D}"/>
          </ac:spMkLst>
        </pc:spChg>
        <pc:spChg chg="add mod">
          <ac:chgData name="Nic Kaufmann" userId="f9f760fa-b6eb-42c6-abef-b7f12b6abc43" providerId="ADAL" clId="{D091DB38-77D0-4134-A63A-4134A4D11D27}" dt="2023-09-04T18:12:09.234" v="3151" actId="1076"/>
          <ac:spMkLst>
            <pc:docMk/>
            <pc:sldMk cId="1437335585" sldId="328"/>
            <ac:spMk id="11" creationId="{1EBB1008-602A-E454-B661-1307B26C65A1}"/>
          </ac:spMkLst>
        </pc:spChg>
        <pc:spChg chg="add mod">
          <ac:chgData name="Nic Kaufmann" userId="f9f760fa-b6eb-42c6-abef-b7f12b6abc43" providerId="ADAL" clId="{D091DB38-77D0-4134-A63A-4134A4D11D27}" dt="2023-09-04T18:12:46.986" v="3170" actId="1076"/>
          <ac:spMkLst>
            <pc:docMk/>
            <pc:sldMk cId="1437335585" sldId="328"/>
            <ac:spMk id="16" creationId="{EB77C400-5CCD-80B8-0373-F3CA3326A8E3}"/>
          </ac:spMkLst>
        </pc:spChg>
        <pc:spChg chg="add mod">
          <ac:chgData name="Nic Kaufmann" userId="f9f760fa-b6eb-42c6-abef-b7f12b6abc43" providerId="ADAL" clId="{D091DB38-77D0-4134-A63A-4134A4D11D27}" dt="2023-09-04T18:13:29.826" v="3188" actId="1076"/>
          <ac:spMkLst>
            <pc:docMk/>
            <pc:sldMk cId="1437335585" sldId="328"/>
            <ac:spMk id="21" creationId="{0F75888B-9262-6785-BC08-286CBAF0ACAC}"/>
          </ac:spMkLst>
        </pc:spChg>
        <pc:spChg chg="add mod">
          <ac:chgData name="Nic Kaufmann" userId="f9f760fa-b6eb-42c6-abef-b7f12b6abc43" providerId="ADAL" clId="{D091DB38-77D0-4134-A63A-4134A4D11D27}" dt="2023-09-04T18:14:23.346" v="3209" actId="1076"/>
          <ac:spMkLst>
            <pc:docMk/>
            <pc:sldMk cId="1437335585" sldId="328"/>
            <ac:spMk id="26" creationId="{BADE1695-74E0-4D81-17B1-212D5B53192D}"/>
          </ac:spMkLst>
        </pc:spChg>
        <pc:spChg chg="add mod">
          <ac:chgData name="Nic Kaufmann" userId="f9f760fa-b6eb-42c6-abef-b7f12b6abc43" providerId="ADAL" clId="{D091DB38-77D0-4134-A63A-4134A4D11D27}" dt="2023-09-04T18:14:49.850" v="3224" actId="1076"/>
          <ac:spMkLst>
            <pc:docMk/>
            <pc:sldMk cId="1437335585" sldId="328"/>
            <ac:spMk id="29" creationId="{10B16025-29F5-604C-37B7-1E7AEE6EFD57}"/>
          </ac:spMkLst>
        </pc:spChg>
        <pc:spChg chg="add mod">
          <ac:chgData name="Nic Kaufmann" userId="f9f760fa-b6eb-42c6-abef-b7f12b6abc43" providerId="ADAL" clId="{D091DB38-77D0-4134-A63A-4134A4D11D27}" dt="2023-09-04T18:15:26.658" v="3240" actId="1076"/>
          <ac:spMkLst>
            <pc:docMk/>
            <pc:sldMk cId="1437335585" sldId="328"/>
            <ac:spMk id="33" creationId="{39FABE35-A978-C7DB-A0F0-2F423FF5C781}"/>
          </ac:spMkLst>
        </pc:spChg>
        <pc:spChg chg="add mod">
          <ac:chgData name="Nic Kaufmann" userId="f9f760fa-b6eb-42c6-abef-b7f12b6abc43" providerId="ADAL" clId="{D091DB38-77D0-4134-A63A-4134A4D11D27}" dt="2023-09-04T18:16:20.461" v="3250" actId="20577"/>
          <ac:spMkLst>
            <pc:docMk/>
            <pc:sldMk cId="1437335585" sldId="328"/>
            <ac:spMk id="36" creationId="{B639A39B-E866-2B87-51FA-1FFC20C9FA9A}"/>
          </ac:spMkLst>
        </pc:spChg>
        <pc:picChg chg="add mod">
          <ac:chgData name="Nic Kaufmann" userId="f9f760fa-b6eb-42c6-abef-b7f12b6abc43" providerId="ADAL" clId="{D091DB38-77D0-4134-A63A-4134A4D11D27}" dt="2023-09-04T18:11:00.498" v="3134" actId="14100"/>
          <ac:picMkLst>
            <pc:docMk/>
            <pc:sldMk cId="1437335585" sldId="328"/>
            <ac:picMk id="4" creationId="{BF892AF0-B416-74F7-B08C-4FA38AC2A24B}"/>
          </ac:picMkLst>
        </pc:picChg>
        <pc:picChg chg="add mod">
          <ac:chgData name="Nic Kaufmann" userId="f9f760fa-b6eb-42c6-abef-b7f12b6abc43" providerId="ADAL" clId="{D091DB38-77D0-4134-A63A-4134A4D11D27}" dt="2023-09-04T18:10:12.842" v="3126" actId="1076"/>
          <ac:picMkLst>
            <pc:docMk/>
            <pc:sldMk cId="1437335585" sldId="328"/>
            <ac:picMk id="6" creationId="{3670E4CC-B8E4-54AE-A202-64E41942370A}"/>
          </ac:picMkLst>
        </pc:picChg>
        <pc:picChg chg="add mod">
          <ac:chgData name="Nic Kaufmann" userId="f9f760fa-b6eb-42c6-abef-b7f12b6abc43" providerId="ADAL" clId="{D091DB38-77D0-4134-A63A-4134A4D11D27}" dt="2023-09-04T18:10:09.010" v="3124" actId="14100"/>
          <ac:picMkLst>
            <pc:docMk/>
            <pc:sldMk cId="1437335585" sldId="328"/>
            <ac:picMk id="8" creationId="{ED7E553A-D42B-22E5-A636-E87FEECD2A24}"/>
          </ac:picMkLst>
        </pc:picChg>
        <pc:picChg chg="add mod">
          <ac:chgData name="Nic Kaufmann" userId="f9f760fa-b6eb-42c6-abef-b7f12b6abc43" providerId="ADAL" clId="{D091DB38-77D0-4134-A63A-4134A4D11D27}" dt="2023-09-04T18:10:56.882" v="3133" actId="1076"/>
          <ac:picMkLst>
            <pc:docMk/>
            <pc:sldMk cId="1437335585" sldId="328"/>
            <ac:picMk id="10" creationId="{3BD80AD2-DB3A-77E2-4901-683FDB84F83F}"/>
          </ac:picMkLst>
        </pc:picChg>
        <pc:picChg chg="add del">
          <ac:chgData name="Nic Kaufmann" userId="f9f760fa-b6eb-42c6-abef-b7f12b6abc43" providerId="ADAL" clId="{D091DB38-77D0-4134-A63A-4134A4D11D27}" dt="2023-09-04T18:12:13.722" v="3153" actId="478"/>
          <ac:picMkLst>
            <pc:docMk/>
            <pc:sldMk cId="1437335585" sldId="328"/>
            <ac:picMk id="13" creationId="{59D51F87-B329-4EC3-A52E-8ED899E86F17}"/>
          </ac:picMkLst>
        </pc:picChg>
        <pc:picChg chg="add del">
          <ac:chgData name="Nic Kaufmann" userId="f9f760fa-b6eb-42c6-abef-b7f12b6abc43" providerId="ADAL" clId="{D091DB38-77D0-4134-A63A-4134A4D11D27}" dt="2023-09-04T18:12:18.724" v="3155" actId="478"/>
          <ac:picMkLst>
            <pc:docMk/>
            <pc:sldMk cId="1437335585" sldId="328"/>
            <ac:picMk id="15" creationId="{879202DC-D491-38A6-95E0-C21A7008525E}"/>
          </ac:picMkLst>
        </pc:picChg>
        <pc:cxnChg chg="add mod">
          <ac:chgData name="Nic Kaufmann" userId="f9f760fa-b6eb-42c6-abef-b7f12b6abc43" providerId="ADAL" clId="{D091DB38-77D0-4134-A63A-4134A4D11D27}" dt="2023-09-04T18:13:13.683" v="3174" actId="14100"/>
          <ac:cxnSpMkLst>
            <pc:docMk/>
            <pc:sldMk cId="1437335585" sldId="328"/>
            <ac:cxnSpMk id="19" creationId="{9B434234-63F1-7117-DD2F-6C7CC9B8AB59}"/>
          </ac:cxnSpMkLst>
        </pc:cxnChg>
        <pc:cxnChg chg="add mod">
          <ac:chgData name="Nic Kaufmann" userId="f9f760fa-b6eb-42c6-abef-b7f12b6abc43" providerId="ADAL" clId="{D091DB38-77D0-4134-A63A-4134A4D11D27}" dt="2023-09-04T18:13:50.747" v="3192" actId="14100"/>
          <ac:cxnSpMkLst>
            <pc:docMk/>
            <pc:sldMk cId="1437335585" sldId="328"/>
            <ac:cxnSpMk id="24" creationId="{512DD1D3-1DFF-217D-3FB4-4C181A6E73E3}"/>
          </ac:cxnSpMkLst>
        </pc:cxnChg>
        <pc:cxnChg chg="add mod">
          <ac:chgData name="Nic Kaufmann" userId="f9f760fa-b6eb-42c6-abef-b7f12b6abc43" providerId="ADAL" clId="{D091DB38-77D0-4134-A63A-4134A4D11D27}" dt="2023-09-04T18:14:19.100" v="3208" actId="1582"/>
          <ac:cxnSpMkLst>
            <pc:docMk/>
            <pc:sldMk cId="1437335585" sldId="328"/>
            <ac:cxnSpMk id="28" creationId="{88BE588A-C52A-4A60-482F-BBF0A8469686}"/>
          </ac:cxnSpMkLst>
        </pc:cxnChg>
        <pc:cxnChg chg="add mod">
          <ac:chgData name="Nic Kaufmann" userId="f9f760fa-b6eb-42c6-abef-b7f12b6abc43" providerId="ADAL" clId="{D091DB38-77D0-4134-A63A-4134A4D11D27}" dt="2023-09-04T18:15:06.314" v="3228" actId="14100"/>
          <ac:cxnSpMkLst>
            <pc:docMk/>
            <pc:sldMk cId="1437335585" sldId="328"/>
            <ac:cxnSpMk id="31" creationId="{8B66CEE6-492C-1169-0EF0-80DB979A47D7}"/>
          </ac:cxnSpMkLst>
        </pc:cxnChg>
        <pc:cxnChg chg="add mod">
          <ac:chgData name="Nic Kaufmann" userId="f9f760fa-b6eb-42c6-abef-b7f12b6abc43" providerId="ADAL" clId="{D091DB38-77D0-4134-A63A-4134A4D11D27}" dt="2023-09-04T18:16:08.299" v="3243" actId="1582"/>
          <ac:cxnSpMkLst>
            <pc:docMk/>
            <pc:sldMk cId="1437335585" sldId="328"/>
            <ac:cxnSpMk id="35" creationId="{C8A215C0-087B-C84E-20AF-00E8D3FBDE65}"/>
          </ac:cxnSpMkLst>
        </pc:cxnChg>
        <pc:cxnChg chg="add mod">
          <ac:chgData name="Nic Kaufmann" userId="f9f760fa-b6eb-42c6-abef-b7f12b6abc43" providerId="ADAL" clId="{D091DB38-77D0-4134-A63A-4134A4D11D27}" dt="2023-09-04T18:16:34.586" v="3253" actId="1582"/>
          <ac:cxnSpMkLst>
            <pc:docMk/>
            <pc:sldMk cId="1437335585" sldId="328"/>
            <ac:cxnSpMk id="38" creationId="{577994CD-0AEB-2030-BEF0-86AD7A9CD350}"/>
          </ac:cxnSpMkLst>
        </pc:cxnChg>
      </pc:sldChg>
      <pc:sldChg chg="addSp modSp new mod">
        <pc:chgData name="Nic Kaufmann" userId="f9f760fa-b6eb-42c6-abef-b7f12b6abc43" providerId="ADAL" clId="{D091DB38-77D0-4134-A63A-4134A4D11D27}" dt="2023-09-04T18:21:50.193" v="3283" actId="1076"/>
        <pc:sldMkLst>
          <pc:docMk/>
          <pc:sldMk cId="3055668228" sldId="329"/>
        </pc:sldMkLst>
        <pc:spChg chg="mod">
          <ac:chgData name="Nic Kaufmann" userId="f9f760fa-b6eb-42c6-abef-b7f12b6abc43" providerId="ADAL" clId="{D091DB38-77D0-4134-A63A-4134A4D11D27}" dt="2023-09-04T18:17:07.257" v="3273" actId="20577"/>
          <ac:spMkLst>
            <pc:docMk/>
            <pc:sldMk cId="3055668228" sldId="329"/>
            <ac:spMk id="2" creationId="{CEEB9DF3-7829-2801-3AC5-34EC57E5F3D9}"/>
          </ac:spMkLst>
        </pc:spChg>
        <pc:picChg chg="add mod">
          <ac:chgData name="Nic Kaufmann" userId="f9f760fa-b6eb-42c6-abef-b7f12b6abc43" providerId="ADAL" clId="{D091DB38-77D0-4134-A63A-4134A4D11D27}" dt="2023-09-04T18:21:43.665" v="3281" actId="1076"/>
          <ac:picMkLst>
            <pc:docMk/>
            <pc:sldMk cId="3055668228" sldId="329"/>
            <ac:picMk id="4" creationId="{FBBB5C8E-76CC-DADE-C642-6365906837C9}"/>
          </ac:picMkLst>
        </pc:picChg>
        <pc:picChg chg="add mod">
          <ac:chgData name="Nic Kaufmann" userId="f9f760fa-b6eb-42c6-abef-b7f12b6abc43" providerId="ADAL" clId="{D091DB38-77D0-4134-A63A-4134A4D11D27}" dt="2023-09-04T18:21:50.193" v="3283" actId="1076"/>
          <ac:picMkLst>
            <pc:docMk/>
            <pc:sldMk cId="3055668228" sldId="329"/>
            <ac:picMk id="6" creationId="{1C196CD9-211F-A1EA-5C14-0C8F2DAC23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CB5C4-F2F2-4A44-81E1-86266DDC296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4AFFD-CD06-4059-A5E0-5424C2C8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0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_vz9YUw1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https://www.youtube.com/watch?v=zI_vz9YUw1g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4AFFD-CD06-4059-A5E0-5424C2C853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22FCC43-0063-933E-68C6-3C8ECDB3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27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EFBF-DE51-4437-BD32-EFDA4148E4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59A2A-3BE8-4A47-B871-AC69AACA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EFBF-DE51-4437-BD32-EFDA4148E4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59A2A-3BE8-4A47-B871-AC69AACA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6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EFBF-DE51-4437-BD32-EFDA4148E4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59A2A-3BE8-4A47-B871-AC69AACA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7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EFBF-DE51-4437-BD32-EFDA4148E4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59A2A-3BE8-4A47-B871-AC69AACA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64774"/>
            <a:ext cx="5029200" cy="50775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320" y="1164774"/>
            <a:ext cx="5029200" cy="50775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08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EFBF-DE51-4437-BD32-EFDA4148E4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59A2A-3BE8-4A47-B871-AC69AACA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1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EFBF-DE51-4437-BD32-EFDA4148E4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59A2A-3BE8-4A47-B871-AC69AACA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0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EFBF-DE51-4437-BD32-EFDA4148E4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59A2A-3BE8-4A47-B871-AC69AACA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EFBF-DE51-4437-BD32-EFDA4148E4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59A2A-3BE8-4A47-B871-AC69AACA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9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EFBF-DE51-4437-BD32-EFDA4148E4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59A2A-3BE8-4A47-B871-AC69AACA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5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" y="5735746"/>
            <a:ext cx="819596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24320" cy="734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64774"/>
            <a:ext cx="10424320" cy="508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4030A-886F-6102-E26A-F5A0D0AD31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33" y="5876075"/>
            <a:ext cx="2314891" cy="7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I_vz9YUw1g?feature=oembed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zI_vz9YUw1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782" y="2554661"/>
            <a:ext cx="9144000" cy="874339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rgbClr val="FF0000"/>
                </a:solidFill>
                <a:ea typeface="Roboto" panose="02000000000000000000" pitchFamily="2" charset="0"/>
              </a:rPr>
              <a:t>FIRST</a:t>
            </a:r>
            <a:r>
              <a:rPr lang="en-US" sz="4800" baseline="30000" dirty="0">
                <a:solidFill>
                  <a:srgbClr val="FF0000"/>
                </a:solidFill>
                <a:ea typeface="Roboto" panose="02000000000000000000" pitchFamily="2" charset="0"/>
              </a:rPr>
              <a:t>®</a:t>
            </a:r>
            <a:r>
              <a:rPr lang="en-US" sz="5400" dirty="0">
                <a:solidFill>
                  <a:srgbClr val="FF0000"/>
                </a:solidFill>
                <a:ea typeface="Roboto" panose="02000000000000000000" pitchFamily="2" charset="0"/>
              </a:rPr>
              <a:t> LEGO</a:t>
            </a:r>
            <a:r>
              <a:rPr lang="en-US" sz="5400" baseline="30000" dirty="0">
                <a:solidFill>
                  <a:srgbClr val="FF0000"/>
                </a:solidFill>
                <a:ea typeface="Roboto" panose="02000000000000000000" pitchFamily="2" charset="0"/>
              </a:rPr>
              <a:t> ®</a:t>
            </a:r>
            <a:r>
              <a:rPr lang="en-US" sz="5400" dirty="0">
                <a:solidFill>
                  <a:srgbClr val="FF0000"/>
                </a:solidFill>
                <a:ea typeface="Roboto" panose="02000000000000000000" pitchFamily="2" charset="0"/>
              </a:rPr>
              <a:t> League Challenge</a:t>
            </a:r>
            <a:endParaRPr lang="en-US" sz="5400" dirty="0">
              <a:ea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Brown County FIRST Robotics Program</a:t>
            </a:r>
          </a:p>
          <a:p>
            <a:r>
              <a:rPr lang="en-US" sz="3200" dirty="0"/>
              <a:t>Robotic Training</a:t>
            </a:r>
          </a:p>
        </p:txBody>
      </p:sp>
    </p:spTree>
    <p:extLst>
      <p:ext uri="{BB962C8B-B14F-4D97-AF65-F5344CB8AC3E}">
        <p14:creationId xmlns:p14="http://schemas.microsoft.com/office/powerpoint/2010/main" val="206258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FLL -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7955B-1726-E767-855C-7D7834D9D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80592"/>
            <a:ext cx="3298463" cy="4385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34B12-B75D-870D-AB27-3347732AC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63" y="1180592"/>
            <a:ext cx="3298464" cy="4385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8BA6B-6489-197D-2A96-27DDE03BD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126" y="1180592"/>
            <a:ext cx="3298464" cy="4375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F6E201-8359-ACF7-1ED8-533F35C06625}"/>
              </a:ext>
            </a:extLst>
          </p:cNvPr>
          <p:cNvSpPr txBox="1"/>
          <p:nvPr/>
        </p:nvSpPr>
        <p:spPr>
          <a:xfrm>
            <a:off x="1562470" y="6001305"/>
            <a:ext cx="769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www.firstinspires.org/resources-library/fll /challenge/challenge-and-resources</a:t>
            </a:r>
          </a:p>
        </p:txBody>
      </p:sp>
    </p:spTree>
    <p:extLst>
      <p:ext uri="{BB962C8B-B14F-4D97-AF65-F5344CB8AC3E}">
        <p14:creationId xmlns:p14="http://schemas.microsoft.com/office/powerpoint/2010/main" val="12429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Missions Video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164774"/>
            <a:ext cx="10331824" cy="5077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https://www.youtube.com/watch?v=zI_vz9YUw1g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nline Media 3" title="FIRST LEGO League Challenge MASTERPIECE Robot Game Missions">
            <a:hlinkClick r:id="" action="ppaction://media"/>
            <a:extLst>
              <a:ext uri="{FF2B5EF4-FFF2-40B4-BE49-F238E27FC236}">
                <a16:creationId xmlns:a16="http://schemas.microsoft.com/office/drawing/2014/main" id="{418F5F1A-0969-C74E-B4BA-D0FEF7F1E0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1099458"/>
            <a:ext cx="8204808" cy="46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143F-B111-75E9-0D32-90F081E8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Programing with SPIKE Prime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71998A-B44A-CDD7-D151-A4E495C38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557" y="1099458"/>
            <a:ext cx="6240781" cy="44494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8DDF9-3967-7B08-A40C-45DAAAAA5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973" y="1475681"/>
            <a:ext cx="4324350" cy="35337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1AFAAB-B4A2-9D13-8100-BE11F74E5D7E}"/>
              </a:ext>
            </a:extLst>
          </p:cNvPr>
          <p:cNvSpPr/>
          <p:nvPr/>
        </p:nvSpPr>
        <p:spPr>
          <a:xfrm>
            <a:off x="9534617" y="2849732"/>
            <a:ext cx="1038688" cy="10475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3C69AA-B288-6B57-411F-E560F1EAC3A0}"/>
              </a:ext>
            </a:extLst>
          </p:cNvPr>
          <p:cNvSpPr/>
          <p:nvPr/>
        </p:nvSpPr>
        <p:spPr>
          <a:xfrm>
            <a:off x="2041864" y="3142695"/>
            <a:ext cx="745724" cy="75460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8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AC43-13B3-8C3D-B1DD-955CD931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Programing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ED789-5951-52E2-51D4-AF3B7EFAB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774"/>
            <a:ext cx="6352713" cy="5083626"/>
          </a:xfrm>
        </p:spPr>
        <p:txBody>
          <a:bodyPr/>
          <a:lstStyle/>
          <a:p>
            <a:r>
              <a:rPr lang="en-US" dirty="0"/>
              <a:t>Program starts</a:t>
            </a:r>
          </a:p>
          <a:p>
            <a:r>
              <a:rPr lang="en-US" dirty="0"/>
              <a:t>Set drive motors</a:t>
            </a:r>
          </a:p>
          <a:p>
            <a:r>
              <a:rPr lang="en-US" dirty="0"/>
              <a:t>Set speed</a:t>
            </a:r>
          </a:p>
          <a:p>
            <a:r>
              <a:rPr lang="en-US" dirty="0"/>
              <a:t>Begin Programing</a:t>
            </a:r>
          </a:p>
          <a:p>
            <a:pPr lvl="1"/>
            <a:r>
              <a:rPr lang="en-US" dirty="0"/>
              <a:t>Pink – Movement</a:t>
            </a:r>
          </a:p>
          <a:p>
            <a:pPr lvl="1"/>
            <a:r>
              <a:rPr lang="en-US" dirty="0"/>
              <a:t>Blue – Motor Movement</a:t>
            </a:r>
          </a:p>
          <a:p>
            <a:pPr lvl="1"/>
            <a:r>
              <a:rPr lang="en-US" dirty="0"/>
              <a:t>Dark Gold – Controls</a:t>
            </a:r>
          </a:p>
          <a:p>
            <a:pPr lvl="1"/>
            <a:r>
              <a:rPr lang="en-US" dirty="0"/>
              <a:t>Light Blue – Sensors</a:t>
            </a:r>
          </a:p>
          <a:p>
            <a:pPr lvl="1"/>
            <a:r>
              <a:rPr lang="en-US" dirty="0"/>
              <a:t>Green – Operators</a:t>
            </a:r>
          </a:p>
          <a:p>
            <a:r>
              <a:rPr lang="en-US" dirty="0"/>
              <a:t>End Program</a:t>
            </a:r>
          </a:p>
          <a:p>
            <a:r>
              <a:rPr lang="en-US" dirty="0"/>
              <a:t>Extension Blocks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FC59C-4502-6477-A08E-D023D9647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13" y="1567047"/>
            <a:ext cx="3543300" cy="3457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C21F07-C1D2-B4E7-DB70-FCF39E7D3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699" y="5438377"/>
            <a:ext cx="2785739" cy="10118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610567-4544-2AEE-7F7A-8F8468DF0AEB}"/>
              </a:ext>
            </a:extLst>
          </p:cNvPr>
          <p:cNvSpPr/>
          <p:nvPr/>
        </p:nvSpPr>
        <p:spPr>
          <a:xfrm>
            <a:off x="4014556" y="5601810"/>
            <a:ext cx="868162" cy="71190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1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BA4E-FFA6-1687-9756-517CF786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1024-8A15-D1C5-1F15-4A152A2EE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774"/>
            <a:ext cx="5420557" cy="5083626"/>
          </a:xfrm>
        </p:spPr>
        <p:txBody>
          <a:bodyPr/>
          <a:lstStyle/>
          <a:p>
            <a:r>
              <a:rPr lang="en-US" dirty="0"/>
              <a:t>Renaming Programs</a:t>
            </a:r>
          </a:p>
          <a:p>
            <a:endParaRPr lang="en-US" dirty="0"/>
          </a:p>
          <a:p>
            <a:r>
              <a:rPr lang="en-US" dirty="0"/>
              <a:t>Programing in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10E2-C88F-ABE3-743D-4EB54CD09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1" y="2787649"/>
            <a:ext cx="5886450" cy="3705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1A449-7BF3-FB01-0523-AF0170118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915" y="432527"/>
            <a:ext cx="2210170" cy="196738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7F49E6-6FA2-C302-7DCA-29E81ED242AE}"/>
              </a:ext>
            </a:extLst>
          </p:cNvPr>
          <p:cNvSpPr/>
          <p:nvPr/>
        </p:nvSpPr>
        <p:spPr>
          <a:xfrm>
            <a:off x="5903650" y="523783"/>
            <a:ext cx="594804" cy="3195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3EA2-8FC7-03F3-4CE1-A178F534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to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C76F-D506-2482-D700-559513FB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774"/>
            <a:ext cx="5784273" cy="5083626"/>
          </a:xfrm>
        </p:spPr>
        <p:txBody>
          <a:bodyPr/>
          <a:lstStyle/>
          <a:p>
            <a:r>
              <a:rPr lang="en-US" dirty="0"/>
              <a:t>Bluetooth</a:t>
            </a:r>
          </a:p>
          <a:p>
            <a:pPr lvl="1"/>
            <a:r>
              <a:rPr lang="en-US" dirty="0"/>
              <a:t>Make sure Bluetooth is turned on the tablet and the robot</a:t>
            </a:r>
          </a:p>
          <a:p>
            <a:r>
              <a:rPr lang="en-US" dirty="0"/>
              <a:t>Numbering (up to 19 programs)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Downloading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E9477-AD81-3B31-E715-3FECAAE1E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61" y="2789526"/>
            <a:ext cx="2428875" cy="10572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CE790D-9782-DAD2-0EEE-420ED751E7EC}"/>
              </a:ext>
            </a:extLst>
          </p:cNvPr>
          <p:cNvSpPr/>
          <p:nvPr/>
        </p:nvSpPr>
        <p:spPr>
          <a:xfrm>
            <a:off x="1597891" y="3205018"/>
            <a:ext cx="600364" cy="5634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09271-1FE8-4ADC-23E5-2DEEB1E9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378" y="3715823"/>
            <a:ext cx="3057525" cy="29337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9C06AA-FCB1-7574-B21F-22ACE114E655}"/>
              </a:ext>
            </a:extLst>
          </p:cNvPr>
          <p:cNvSpPr/>
          <p:nvPr/>
        </p:nvSpPr>
        <p:spPr>
          <a:xfrm>
            <a:off x="6012873" y="5047673"/>
            <a:ext cx="600364" cy="5634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8D2563-9841-F705-C747-AFC7203CE943}"/>
              </a:ext>
            </a:extLst>
          </p:cNvPr>
          <p:cNvSpPr/>
          <p:nvPr/>
        </p:nvSpPr>
        <p:spPr>
          <a:xfrm>
            <a:off x="6313055" y="5966691"/>
            <a:ext cx="600364" cy="5634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– Mid Season (Weeks 3 –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TEAMS NOW SPLIT UP – PROJECT (66%)/ROBOT (33%)</a:t>
            </a:r>
          </a:p>
          <a:p>
            <a:r>
              <a:rPr lang="en-US" dirty="0"/>
              <a:t>Robots</a:t>
            </a:r>
          </a:p>
          <a:p>
            <a:pPr lvl="1"/>
            <a:r>
              <a:rPr lang="en-US" dirty="0"/>
              <a:t>Base Robot has been designed by week 3 </a:t>
            </a:r>
          </a:p>
          <a:p>
            <a:pPr lvl="1"/>
            <a:r>
              <a:rPr lang="en-US" dirty="0"/>
              <a:t>Students understand how to make it move around</a:t>
            </a:r>
          </a:p>
          <a:p>
            <a:pPr lvl="1"/>
            <a:r>
              <a:rPr lang="en-US" dirty="0"/>
              <a:t>Students begin programming in pairs with a programming mentor</a:t>
            </a:r>
          </a:p>
          <a:p>
            <a:r>
              <a:rPr lang="en-US" dirty="0"/>
              <a:t>Robot Starting Position and Jigs</a:t>
            </a:r>
          </a:p>
          <a:p>
            <a:pPr lvl="1"/>
            <a:r>
              <a:rPr lang="en-US" dirty="0"/>
              <a:t>Start the robot from the same position every time</a:t>
            </a:r>
          </a:p>
          <a:p>
            <a:pPr lvl="2"/>
            <a:r>
              <a:rPr lang="en-US" dirty="0"/>
              <a:t>Use Jigs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– End of Season (7-8)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Preparation of what has been completed</a:t>
            </a:r>
          </a:p>
          <a:p>
            <a:pPr lvl="1"/>
            <a:r>
              <a:rPr lang="en-US" dirty="0"/>
              <a:t>Core Values &amp; Project</a:t>
            </a:r>
          </a:p>
          <a:p>
            <a:pPr lvl="2"/>
            <a:r>
              <a:rPr lang="en-US" dirty="0"/>
              <a:t>Students are performing their presentation to parents at the meetings</a:t>
            </a:r>
          </a:p>
          <a:p>
            <a:pPr lvl="2"/>
            <a:r>
              <a:rPr lang="en-US" dirty="0"/>
              <a:t>Parents should stay for a while and ask them questions (project or core values)</a:t>
            </a:r>
          </a:p>
          <a:p>
            <a:pPr lvl="1"/>
            <a:r>
              <a:rPr lang="en-US" dirty="0"/>
              <a:t>Robot Portion</a:t>
            </a:r>
          </a:p>
          <a:p>
            <a:pPr lvl="2"/>
            <a:r>
              <a:rPr lang="en-US" dirty="0"/>
              <a:t>ALL meetings end with 2:30 drills on the field for 30 minutes</a:t>
            </a:r>
          </a:p>
          <a:p>
            <a:pPr lvl="2"/>
            <a:r>
              <a:rPr lang="en-US" dirty="0"/>
              <a:t>After Week 6, the “Core” Robot should not be modified</a:t>
            </a:r>
          </a:p>
          <a:p>
            <a:r>
              <a:rPr lang="en-US" dirty="0"/>
              <a:t>PRACTICE COMPETITION – Manitowoc LREC </a:t>
            </a:r>
          </a:p>
          <a:p>
            <a:pPr lvl="1"/>
            <a:r>
              <a:rPr lang="en-US" dirty="0"/>
              <a:t>Dry Run of the teams with all Manitowoc County teams present (18 teams)</a:t>
            </a:r>
          </a:p>
          <a:p>
            <a:pPr lvl="1"/>
            <a:r>
              <a:rPr lang="en-US" dirty="0"/>
              <a:t>New teams will see how refined returning teams are</a:t>
            </a:r>
          </a:p>
          <a:p>
            <a:r>
              <a:rPr lang="en-US" dirty="0"/>
              <a:t>Add all students to the FIRST Roster (Firstinspires.org)</a:t>
            </a:r>
          </a:p>
          <a:p>
            <a:pPr lvl="1"/>
            <a:r>
              <a:rPr lang="en-US" dirty="0"/>
              <a:t>More information from Nic coming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7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– Students Mad Panic (9-10)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Regional will highlight to students what areas they need to work on before the Regional Competition</a:t>
            </a:r>
          </a:p>
          <a:p>
            <a:pPr lvl="1"/>
            <a:r>
              <a:rPr lang="en-US" dirty="0"/>
              <a:t>Students learn new ways to complete certain obstacles</a:t>
            </a:r>
          </a:p>
          <a:p>
            <a:pPr lvl="1"/>
            <a:r>
              <a:rPr lang="en-US" dirty="0"/>
              <a:t>Students learn the way that they will be questioned by the judges</a:t>
            </a:r>
          </a:p>
          <a:p>
            <a:pPr lvl="1"/>
            <a:r>
              <a:rPr lang="en-US" dirty="0"/>
              <a:t>Students will see the fit/polish of veteran teams</a:t>
            </a:r>
          </a:p>
          <a:p>
            <a:pPr lvl="2"/>
            <a:r>
              <a:rPr lang="en-US" dirty="0"/>
              <a:t>Sometimes at practice competition we allow teams to follow through veteran teams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1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Competition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10-12 Teams each Day at NWTC</a:t>
            </a:r>
          </a:p>
          <a:p>
            <a:r>
              <a:rPr lang="en-US" dirty="0"/>
              <a:t>Morning Activities – Judging</a:t>
            </a:r>
          </a:p>
          <a:p>
            <a:pPr lvl="1"/>
            <a:r>
              <a:rPr lang="en-US" dirty="0"/>
              <a:t>All Judging sessions – Project, Robot Design, and Core Values are held in one room </a:t>
            </a:r>
          </a:p>
          <a:p>
            <a:r>
              <a:rPr lang="en-US" dirty="0"/>
              <a:t>NOTES:  Parents/Mentors allowed into the rooms but must remain absolutely silent or it counts against students.  No hand signals.</a:t>
            </a:r>
          </a:p>
          <a:p>
            <a:r>
              <a:rPr lang="en-US" dirty="0"/>
              <a:t>Bring a way to show your programs</a:t>
            </a:r>
          </a:p>
        </p:txBody>
      </p:sp>
    </p:spTree>
    <p:extLst>
      <p:ext uri="{BB962C8B-B14F-4D97-AF65-F5344CB8AC3E}">
        <p14:creationId xmlns:p14="http://schemas.microsoft.com/office/powerpoint/2010/main" val="26775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Training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Robot Building Basics</a:t>
            </a:r>
          </a:p>
          <a:p>
            <a:pPr lvl="1"/>
            <a:r>
              <a:rPr lang="en-US" dirty="0"/>
              <a:t>Size and Accessory Requirements</a:t>
            </a:r>
          </a:p>
          <a:p>
            <a:pPr lvl="1"/>
            <a:r>
              <a:rPr lang="en-US" dirty="0"/>
              <a:t>Start of design</a:t>
            </a:r>
          </a:p>
          <a:p>
            <a:pPr lvl="2"/>
            <a:r>
              <a:rPr lang="en-US" dirty="0"/>
              <a:t>Review of size/ maneuverability</a:t>
            </a:r>
          </a:p>
          <a:p>
            <a:pPr lvl="2"/>
            <a:r>
              <a:rPr lang="en-US" dirty="0"/>
              <a:t>Review of obstacles</a:t>
            </a:r>
          </a:p>
          <a:p>
            <a:pPr lvl="3"/>
            <a:r>
              <a:rPr lang="en-US" dirty="0"/>
              <a:t>What is the end goal</a:t>
            </a:r>
          </a:p>
          <a:p>
            <a:pPr lvl="3"/>
            <a:r>
              <a:rPr lang="en-US" dirty="0"/>
              <a:t>What is each’s scoring capability</a:t>
            </a:r>
          </a:p>
          <a:p>
            <a:pPr lvl="3"/>
            <a:r>
              <a:rPr lang="en-US" dirty="0"/>
              <a:t>Chance of Success</a:t>
            </a:r>
          </a:p>
          <a:p>
            <a:pPr lvl="1"/>
            <a:r>
              <a:rPr lang="en-US" dirty="0"/>
              <a:t>Design considerations</a:t>
            </a:r>
          </a:p>
          <a:p>
            <a:pPr lvl="2"/>
            <a:r>
              <a:rPr lang="en-US" dirty="0"/>
              <a:t>Stability</a:t>
            </a:r>
          </a:p>
          <a:p>
            <a:pPr lvl="2"/>
            <a:r>
              <a:rPr lang="en-US" dirty="0"/>
              <a:t>Driving Concepts</a:t>
            </a:r>
          </a:p>
          <a:p>
            <a:pPr lvl="2"/>
            <a:r>
              <a:rPr lang="en-US" dirty="0"/>
              <a:t>Access to main hub</a:t>
            </a:r>
          </a:p>
          <a:p>
            <a:pPr lvl="2"/>
            <a:r>
              <a:rPr lang="en-US" dirty="0"/>
              <a:t>Arms, bumpers, fenders</a:t>
            </a:r>
          </a:p>
          <a:p>
            <a:pPr lvl="2"/>
            <a:r>
              <a:rPr lang="en-US" dirty="0"/>
              <a:t>Sensors</a:t>
            </a:r>
          </a:p>
          <a:p>
            <a:pPr lvl="2"/>
            <a:r>
              <a:rPr lang="en-US" dirty="0"/>
              <a:t>Tricks to success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Operating the main hub</a:t>
            </a:r>
          </a:p>
          <a:p>
            <a:pPr lvl="1"/>
            <a:r>
              <a:rPr lang="en-US" dirty="0"/>
              <a:t>Connection to Bluetooth</a:t>
            </a:r>
          </a:p>
          <a:p>
            <a:pPr lvl="1"/>
            <a:r>
              <a:rPr lang="en-US" dirty="0"/>
              <a:t>On/Off</a:t>
            </a:r>
          </a:p>
          <a:p>
            <a:pPr lvl="1"/>
            <a:r>
              <a:rPr lang="en-US" dirty="0"/>
              <a:t>Charging</a:t>
            </a:r>
          </a:p>
          <a:p>
            <a:pPr lvl="1"/>
            <a:r>
              <a:rPr lang="en-US" dirty="0"/>
              <a:t>Program Progression</a:t>
            </a:r>
          </a:p>
          <a:p>
            <a:pPr lvl="1"/>
            <a:r>
              <a:rPr lang="en-US" dirty="0"/>
              <a:t>Plug connections</a:t>
            </a:r>
          </a:p>
          <a:p>
            <a:r>
              <a:rPr lang="en-US" dirty="0"/>
              <a:t>Robot Rule Books</a:t>
            </a:r>
          </a:p>
          <a:p>
            <a:r>
              <a:rPr lang="en-US" dirty="0"/>
              <a:t>Programing in Spike Prime</a:t>
            </a:r>
          </a:p>
          <a:p>
            <a:r>
              <a:rPr lang="en-US" dirty="0"/>
              <a:t>Season Progression</a:t>
            </a:r>
          </a:p>
          <a:p>
            <a:r>
              <a:rPr lang="en-US" dirty="0"/>
              <a:t>Competition Matches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95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Competition – Robot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Students have 5 minutes to explain their Engineering Design Process</a:t>
            </a:r>
          </a:p>
          <a:p>
            <a:pPr lvl="1"/>
            <a:r>
              <a:rPr lang="en-US" dirty="0"/>
              <a:t>May bring robot and attachments to show and support their discussion</a:t>
            </a:r>
          </a:p>
          <a:p>
            <a:pPr lvl="2"/>
            <a:r>
              <a:rPr lang="en-US" dirty="0"/>
              <a:t>Don’t be afraid to discuss failures or versions</a:t>
            </a:r>
          </a:p>
          <a:p>
            <a:pPr lvl="1"/>
            <a:r>
              <a:rPr lang="en-US" dirty="0"/>
              <a:t>Bring printouts of Programs from SPIKE PRIME software </a:t>
            </a:r>
          </a:p>
          <a:p>
            <a:pPr lvl="2"/>
            <a:r>
              <a:rPr lang="en-US" dirty="0"/>
              <a:t>If you need assistance with printing, please ask your lead mentor</a:t>
            </a:r>
          </a:p>
          <a:p>
            <a:pPr lvl="1"/>
            <a:r>
              <a:rPr lang="en-US" dirty="0"/>
              <a:t>Review the Rubrics</a:t>
            </a:r>
          </a:p>
          <a:p>
            <a:r>
              <a:rPr lang="en-US" dirty="0"/>
              <a:t>5 Minutes of questions from the judges</a:t>
            </a:r>
          </a:p>
          <a:p>
            <a:pPr lvl="1"/>
            <a:r>
              <a:rPr lang="en-US" dirty="0"/>
              <a:t>Judges like to see that everyone has answered a question which shows that all students were involved in the Robot Design and Programming</a:t>
            </a:r>
          </a:p>
          <a:p>
            <a:pPr marL="0" indent="0">
              <a:buNone/>
            </a:pPr>
            <a:r>
              <a:rPr lang="en-US" dirty="0"/>
              <a:t>This part of Judging is used to ensure that students did the work.  If we see a complex program and the students cannot explain it, or an attachment that they don’t understand, then it’s likely that they did not create it. </a:t>
            </a:r>
          </a:p>
        </p:txBody>
      </p:sp>
    </p:spTree>
    <p:extLst>
      <p:ext uri="{BB962C8B-B14F-4D97-AF65-F5344CB8AC3E}">
        <p14:creationId xmlns:p14="http://schemas.microsoft.com/office/powerpoint/2010/main" val="2380216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Competition – The “Secret”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one team moves on </a:t>
            </a:r>
            <a:r>
              <a:rPr lang="en-US" b="1" dirty="0"/>
              <a:t>SOLELY</a:t>
            </a:r>
            <a:r>
              <a:rPr lang="en-US" dirty="0"/>
              <a:t> because of points scored on the field</a:t>
            </a:r>
          </a:p>
          <a:p>
            <a:pPr lvl="1"/>
            <a:r>
              <a:rPr lang="en-US" dirty="0"/>
              <a:t>Robot portion is used more to knock teams OUT of the competition</a:t>
            </a:r>
          </a:p>
          <a:p>
            <a:pPr lvl="1"/>
            <a:r>
              <a:rPr lang="en-US" dirty="0"/>
              <a:t>Must be in the top 50% (</a:t>
            </a:r>
            <a:r>
              <a:rPr lang="en-US" dirty="0" err="1"/>
              <a:t>approx</a:t>
            </a:r>
            <a:r>
              <a:rPr lang="en-US" dirty="0"/>
              <a:t>) of points scorers to move on</a:t>
            </a:r>
          </a:p>
          <a:p>
            <a:r>
              <a:rPr lang="en-US" dirty="0"/>
              <a:t>Several will move on because of how they did in the interview rooms</a:t>
            </a:r>
          </a:p>
          <a:p>
            <a:pPr lvl="1"/>
            <a:r>
              <a:rPr lang="en-US" dirty="0"/>
              <a:t>Judges are looking for teams that are </a:t>
            </a:r>
            <a:r>
              <a:rPr lang="en-US" b="1" dirty="0"/>
              <a:t>well rounded</a:t>
            </a:r>
            <a:r>
              <a:rPr lang="en-US" dirty="0"/>
              <a:t> in all three areas as well as the Robot Game portion of the competition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2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3B3B-5E90-8060-C30A-AF2D4010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AF60D-3266-7203-AB6A-BBF1354AB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64774"/>
            <a:ext cx="10781145" cy="5083626"/>
          </a:xfrm>
        </p:spPr>
        <p:txBody>
          <a:bodyPr/>
          <a:lstStyle/>
          <a:p>
            <a:r>
              <a:rPr lang="en-US" dirty="0"/>
              <a:t>Two students are allowed at each home field at one time</a:t>
            </a:r>
          </a:p>
          <a:p>
            <a:pPr lvl="1"/>
            <a:r>
              <a:rPr lang="en-US" dirty="0"/>
              <a:t>Practice Tag-outs</a:t>
            </a:r>
          </a:p>
          <a:p>
            <a:pPr lvl="1"/>
            <a:r>
              <a:rPr lang="en-US" dirty="0"/>
              <a:t>All jigs, attachments, add-ons must be on the field</a:t>
            </a:r>
          </a:p>
          <a:p>
            <a:pPr lvl="1"/>
            <a:r>
              <a:rPr lang="en-US" dirty="0"/>
              <a:t>ONE ROBOT</a:t>
            </a:r>
          </a:p>
          <a:p>
            <a:r>
              <a:rPr lang="en-US" dirty="0"/>
              <a:t>No tablets are allowed at the table</a:t>
            </a:r>
          </a:p>
          <a:p>
            <a:r>
              <a:rPr lang="en-US" dirty="0"/>
              <a:t>Mentors are not allowed at the table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1908F-520B-4BF7-1E27-923DE2CB5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384" y="3913087"/>
            <a:ext cx="6151418" cy="26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97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Rubrics – Core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Core Values should be demonstrated by all team members in everything they do.</a:t>
            </a:r>
          </a:p>
          <a:p>
            <a:r>
              <a:rPr lang="en-US" dirty="0"/>
              <a:t>Judges will be completing this rubric to record the Core Values observed throughout the judging session.</a:t>
            </a:r>
          </a:p>
          <a:p>
            <a:r>
              <a:rPr lang="en-US" dirty="0"/>
              <a:t>Core Values will also be evaluated at each Robot Game with </a:t>
            </a:r>
            <a:r>
              <a:rPr lang="en-US" i="1" dirty="0"/>
              <a:t>Gracious Professionalism</a:t>
            </a:r>
            <a:r>
              <a:rPr lang="en-US" dirty="0"/>
              <a:t>® scores, which will feed into a team’s overall Core Values rank.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56" y="1161288"/>
            <a:ext cx="3985100" cy="53126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4453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Rubrics – Robot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4774"/>
            <a:ext cx="6019800" cy="5083626"/>
          </a:xfrm>
        </p:spPr>
        <p:txBody>
          <a:bodyPr>
            <a:normAutofit/>
          </a:bodyPr>
          <a:lstStyle/>
          <a:p>
            <a:r>
              <a:rPr lang="en-US" dirty="0"/>
              <a:t>Students discuss their robot design decisions</a:t>
            </a:r>
          </a:p>
          <a:p>
            <a:r>
              <a:rPr lang="en-US" dirty="0"/>
              <a:t>Highlight multiple programs and iteration process</a:t>
            </a:r>
          </a:p>
          <a:p>
            <a:r>
              <a:rPr lang="en-US" dirty="0"/>
              <a:t>Students should talk through it with adults and must understand logic</a:t>
            </a:r>
          </a:p>
          <a:p>
            <a:r>
              <a:rPr lang="en-US" dirty="0"/>
              <a:t>Printed Programs in a binder are a plus (can list logic on sheet for students to reference)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56" y="1161288"/>
            <a:ext cx="3985100" cy="53126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890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Basics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164774"/>
            <a:ext cx="5618018" cy="5077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 a robot out of crates of parts</a:t>
            </a:r>
          </a:p>
          <a:p>
            <a:pPr lvl="1"/>
            <a:r>
              <a:rPr lang="en-US" dirty="0"/>
              <a:t>Max 4 Motors</a:t>
            </a:r>
          </a:p>
          <a:p>
            <a:pPr lvl="2"/>
            <a:r>
              <a:rPr lang="en-US" dirty="0"/>
              <a:t>Two Motors on the drive base</a:t>
            </a:r>
          </a:p>
          <a:p>
            <a:pPr lvl="2"/>
            <a:r>
              <a:rPr lang="en-US" dirty="0"/>
              <a:t>Two motors for “arms”</a:t>
            </a:r>
          </a:p>
          <a:p>
            <a:pPr lvl="1"/>
            <a:r>
              <a:rPr lang="en-US" dirty="0"/>
              <a:t>Max 3 Sensors</a:t>
            </a:r>
          </a:p>
          <a:p>
            <a:pPr lvl="1"/>
            <a:r>
              <a:rPr lang="en-US" dirty="0"/>
              <a:t>All Lego Parts</a:t>
            </a:r>
          </a:p>
          <a:p>
            <a:pPr lvl="1"/>
            <a:r>
              <a:rPr lang="en-US" dirty="0"/>
              <a:t>Max 12” x 12” x 12”</a:t>
            </a:r>
          </a:p>
          <a:p>
            <a:pPr lvl="2"/>
            <a:r>
              <a:rPr lang="en-US" dirty="0"/>
              <a:t>All parts, jigs, and add-ons must fit in home position</a:t>
            </a:r>
          </a:p>
          <a:p>
            <a:r>
              <a:rPr lang="en-US" dirty="0"/>
              <a:t>Program Robot to solve missions</a:t>
            </a:r>
          </a:p>
          <a:p>
            <a:pPr lvl="1"/>
            <a:r>
              <a:rPr lang="en-US" dirty="0"/>
              <a:t>2:30 on playing field</a:t>
            </a:r>
          </a:p>
          <a:p>
            <a:pPr lvl="1"/>
            <a:r>
              <a:rPr lang="en-US" dirty="0"/>
              <a:t>3 tries at the playing field (best score)</a:t>
            </a:r>
          </a:p>
          <a:p>
            <a:pPr lvl="1"/>
            <a:r>
              <a:rPr lang="en-US" dirty="0"/>
              <a:t>Everyone must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435B5-06A2-762A-4F17-04C876FB0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00" y="1293090"/>
            <a:ext cx="5307518" cy="39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9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E2A7-80EC-5004-074F-EBF73BFE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92AF0-B416-74F7-B08C-4FA38AC2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1147949"/>
            <a:ext cx="7148944" cy="3348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70E4CC-B8E4-54AE-A202-64E419423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017" y="559090"/>
            <a:ext cx="1781094" cy="1574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E553A-D42B-22E5-A636-E87FEECD2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329" y="2272145"/>
            <a:ext cx="2586470" cy="2482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80AD2-DB3A-77E2-4901-683FDB84F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006" y="4560314"/>
            <a:ext cx="2123354" cy="1932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BB1008-602A-E454-B661-1307B26C65A1}"/>
              </a:ext>
            </a:extLst>
          </p:cNvPr>
          <p:cNvSpPr txBox="1"/>
          <p:nvPr/>
        </p:nvSpPr>
        <p:spPr>
          <a:xfrm>
            <a:off x="3796688" y="143186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77C400-5CCD-80B8-0373-F3CA3326A8E3}"/>
              </a:ext>
            </a:extLst>
          </p:cNvPr>
          <p:cNvSpPr txBox="1"/>
          <p:nvPr/>
        </p:nvSpPr>
        <p:spPr>
          <a:xfrm>
            <a:off x="6456217" y="970197"/>
            <a:ext cx="94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MOTOR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B434234-63F1-7117-DD2F-6C7CC9B8AB59}"/>
              </a:ext>
            </a:extLst>
          </p:cNvPr>
          <p:cNvCxnSpPr>
            <a:cxnSpLocks/>
          </p:cNvCxnSpPr>
          <p:nvPr/>
        </p:nvCxnSpPr>
        <p:spPr>
          <a:xfrm flipH="1">
            <a:off x="6050360" y="1147949"/>
            <a:ext cx="488985" cy="5565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75888B-9262-6785-BC08-286CBAF0ACAC}"/>
              </a:ext>
            </a:extLst>
          </p:cNvPr>
          <p:cNvSpPr txBox="1"/>
          <p:nvPr/>
        </p:nvSpPr>
        <p:spPr>
          <a:xfrm>
            <a:off x="7262577" y="2087127"/>
            <a:ext cx="136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MOTOR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2DD1D3-1DFF-217D-3FB4-4C181A6E73E3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6928355" y="2410293"/>
            <a:ext cx="334222" cy="489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ADE1695-74E0-4D81-17B1-212D5B53192D}"/>
              </a:ext>
            </a:extLst>
          </p:cNvPr>
          <p:cNvSpPr txBox="1"/>
          <p:nvPr/>
        </p:nvSpPr>
        <p:spPr>
          <a:xfrm>
            <a:off x="1999876" y="1630802"/>
            <a:ext cx="85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TOUCH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BE588A-C52A-4A60-482F-BBF0A8469686}"/>
              </a:ext>
            </a:extLst>
          </p:cNvPr>
          <p:cNvCxnSpPr/>
          <p:nvPr/>
        </p:nvCxnSpPr>
        <p:spPr>
          <a:xfrm>
            <a:off x="2762504" y="1801195"/>
            <a:ext cx="451751" cy="470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0B16025-29F5-604C-37B7-1E7AEE6EFD57}"/>
              </a:ext>
            </a:extLst>
          </p:cNvPr>
          <p:cNvSpPr txBox="1"/>
          <p:nvPr/>
        </p:nvSpPr>
        <p:spPr>
          <a:xfrm>
            <a:off x="428726" y="2087126"/>
            <a:ext cx="89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LIGHT/ COLOR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66CEE6-492C-1169-0EF0-80DB979A47D7}"/>
              </a:ext>
            </a:extLst>
          </p:cNvPr>
          <p:cNvCxnSpPr>
            <a:cxnSpLocks/>
          </p:cNvCxnSpPr>
          <p:nvPr/>
        </p:nvCxnSpPr>
        <p:spPr>
          <a:xfrm>
            <a:off x="1209964" y="2410293"/>
            <a:ext cx="385651" cy="489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9FABE35-A978-C7DB-A0F0-2F423FF5C781}"/>
              </a:ext>
            </a:extLst>
          </p:cNvPr>
          <p:cNvSpPr txBox="1"/>
          <p:nvPr/>
        </p:nvSpPr>
        <p:spPr>
          <a:xfrm>
            <a:off x="419128" y="1223960"/>
            <a:ext cx="137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ULTRASONIC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A215C0-087B-C84E-20AF-00E8D3FBDE65}"/>
              </a:ext>
            </a:extLst>
          </p:cNvPr>
          <p:cNvCxnSpPr/>
          <p:nvPr/>
        </p:nvCxnSpPr>
        <p:spPr>
          <a:xfrm>
            <a:off x="1671782" y="1501135"/>
            <a:ext cx="472681" cy="13211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639A39B-E866-2B87-51FA-1FFC20C9FA9A}"/>
              </a:ext>
            </a:extLst>
          </p:cNvPr>
          <p:cNvSpPr txBox="1"/>
          <p:nvPr/>
        </p:nvSpPr>
        <p:spPr>
          <a:xfrm>
            <a:off x="6456217" y="5273964"/>
            <a:ext cx="9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CASTOR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77994CD-0AEB-2030-BEF0-86AD7A9CD350}"/>
              </a:ext>
            </a:extLst>
          </p:cNvPr>
          <p:cNvCxnSpPr>
            <a:stCxn id="36" idx="1"/>
            <a:endCxn id="10" idx="3"/>
          </p:cNvCxnSpPr>
          <p:nvPr/>
        </p:nvCxnSpPr>
        <p:spPr>
          <a:xfrm flipH="1">
            <a:off x="6050360" y="5458630"/>
            <a:ext cx="405857" cy="679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3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9DF3-7829-2801-3AC5-34EC57E5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B5C8E-76CC-DADE-C642-636590683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71" y="933204"/>
            <a:ext cx="10106314" cy="2309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96CD9-211F-A1EA-5C14-0C8F2DAC2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00" y="3242722"/>
            <a:ext cx="10242585" cy="25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6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F2C2-A767-22A1-4B85-D763A688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2F93E-28C1-5192-7F05-00202FAD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54" y="1170478"/>
            <a:ext cx="8447019" cy="4806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A811D-CC22-F3CF-82FA-2482ECADE202}"/>
              </a:ext>
            </a:extLst>
          </p:cNvPr>
          <p:cNvSpPr txBox="1"/>
          <p:nvPr/>
        </p:nvSpPr>
        <p:spPr>
          <a:xfrm>
            <a:off x="9463596" y="5041191"/>
            <a:ext cx="210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AND HOLD TO TURN OFF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7424EF-8E12-04D9-33B0-FC9FA7A01E2E}"/>
              </a:ext>
            </a:extLst>
          </p:cNvPr>
          <p:cNvCxnSpPr/>
          <p:nvPr/>
        </p:nvCxnSpPr>
        <p:spPr>
          <a:xfrm flipH="1" flipV="1">
            <a:off x="8646850" y="5140171"/>
            <a:ext cx="905523" cy="976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86DC17-4A3D-2025-B9C9-9E7733A293F0}"/>
              </a:ext>
            </a:extLst>
          </p:cNvPr>
          <p:cNvSpPr txBox="1"/>
          <p:nvPr/>
        </p:nvSpPr>
        <p:spPr>
          <a:xfrm>
            <a:off x="5406502" y="5502856"/>
            <a:ext cx="2290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AND RELEASE TO START AND STOP PROGRAMS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6F5659-F701-87B6-D203-EEC0F0630992}"/>
              </a:ext>
            </a:extLst>
          </p:cNvPr>
          <p:cNvCxnSpPr/>
          <p:nvPr/>
        </p:nvCxnSpPr>
        <p:spPr>
          <a:xfrm flipV="1">
            <a:off x="6693763" y="5188998"/>
            <a:ext cx="754603" cy="3595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Designs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164774"/>
            <a:ext cx="5618018" cy="5077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Tri-bot</a:t>
            </a:r>
          </a:p>
          <a:p>
            <a:pPr lvl="1"/>
            <a:r>
              <a:rPr lang="en-US" dirty="0"/>
              <a:t>Two driving wheels and one caster</a:t>
            </a:r>
          </a:p>
          <a:p>
            <a:pPr lvl="1"/>
            <a:r>
              <a:rPr lang="en-US" dirty="0"/>
              <a:t>One arm motor</a:t>
            </a:r>
          </a:p>
          <a:p>
            <a:r>
              <a:rPr lang="en-US" dirty="0"/>
              <a:t>Advanced Base</a:t>
            </a:r>
          </a:p>
          <a:p>
            <a:pPr lvl="1"/>
            <a:r>
              <a:rPr lang="en-US" dirty="0"/>
              <a:t>Sensors, guards, two motors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FF894-6949-A5E5-3E65-AD1951FA5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97" y="3539931"/>
            <a:ext cx="3107683" cy="2253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D08654-2A4D-BD2D-A9C6-AAC4E419D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972" y="219305"/>
            <a:ext cx="3882056" cy="2479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F98DE2-F56E-F17D-B17B-55D1486FA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972" y="2852713"/>
            <a:ext cx="3882056" cy="2940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0A286A-78FC-477F-5F69-E652DDBF7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883" y="3381423"/>
            <a:ext cx="33051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1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Concepts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164774"/>
            <a:ext cx="5618018" cy="5077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Stability – A bouncing or twisting robot will never be accurate</a:t>
            </a:r>
          </a:p>
          <a:p>
            <a:pPr lvl="1"/>
            <a:r>
              <a:rPr lang="en-US" dirty="0"/>
              <a:t>There is no right or wrong solid design</a:t>
            </a:r>
          </a:p>
          <a:p>
            <a:r>
              <a:rPr lang="en-US" dirty="0"/>
              <a:t>Make sure your hub, ports and charging locations are accessible</a:t>
            </a:r>
          </a:p>
          <a:p>
            <a:r>
              <a:rPr lang="en-US" dirty="0"/>
              <a:t>Robot Base</a:t>
            </a:r>
          </a:p>
          <a:p>
            <a:pPr lvl="1"/>
            <a:r>
              <a:rPr lang="en-US" dirty="0"/>
              <a:t>Steering and Driving</a:t>
            </a:r>
          </a:p>
          <a:p>
            <a:pPr lvl="1"/>
            <a:r>
              <a:rPr lang="en-US" dirty="0"/>
              <a:t>Arms Designs</a:t>
            </a:r>
          </a:p>
          <a:p>
            <a:pPr lvl="1"/>
            <a:r>
              <a:rPr lang="en-US" dirty="0"/>
              <a:t>Fenders, Bumpers and Guards</a:t>
            </a:r>
          </a:p>
          <a:p>
            <a:pPr lvl="1"/>
            <a:r>
              <a:rPr lang="en-US" dirty="0"/>
              <a:t>Sensors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D08654-2A4D-BD2D-A9C6-AAC4E419D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616" y="1164774"/>
            <a:ext cx="4577024" cy="292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8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– Beginning of Season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learn about robot together for the 1</a:t>
            </a:r>
            <a:r>
              <a:rPr lang="en-US" baseline="30000" dirty="0"/>
              <a:t>st</a:t>
            </a:r>
            <a:r>
              <a:rPr lang="en-US" dirty="0"/>
              <a:t> week or two of season</a:t>
            </a:r>
          </a:p>
          <a:p>
            <a:pPr lvl="1"/>
            <a:r>
              <a:rPr lang="en-US" dirty="0"/>
              <a:t>Understand the obstacles and scoring</a:t>
            </a:r>
          </a:p>
          <a:p>
            <a:pPr lvl="1"/>
            <a:r>
              <a:rPr lang="en-US" dirty="0"/>
              <a:t>Teach students basics in a larger group</a:t>
            </a:r>
          </a:p>
          <a:p>
            <a:pPr lvl="2"/>
            <a:r>
              <a:rPr lang="en-US" dirty="0"/>
              <a:t>Let them put together robots in small groups of 2-3 students</a:t>
            </a:r>
          </a:p>
          <a:p>
            <a:pPr lvl="2"/>
            <a:r>
              <a:rPr lang="en-US" dirty="0"/>
              <a:t>Focus on a strong base and designing in Rectangles</a:t>
            </a:r>
          </a:p>
          <a:p>
            <a:pPr lvl="2"/>
            <a:r>
              <a:rPr lang="en-US" dirty="0"/>
              <a:t>Try to keep better parts of any of the robots</a:t>
            </a:r>
          </a:p>
          <a:p>
            <a:pPr lvl="2"/>
            <a:r>
              <a:rPr lang="en-US" dirty="0"/>
              <a:t>The Tri-bot is a quick build to get your students programing</a:t>
            </a:r>
          </a:p>
          <a:p>
            <a:pPr lvl="1"/>
            <a:r>
              <a:rPr lang="en-US" dirty="0"/>
              <a:t>TWO robots ?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0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12a420-4fdc-4fa3-87f3-ea779cd85c40">
      <UserInfo>
        <DisplayName>Arrow Guetschow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23DAA4B40CE4984B845ABCC97B7FA" ma:contentTypeVersion="4" ma:contentTypeDescription="Create a new document." ma:contentTypeScope="" ma:versionID="08be694f78942ff245ad43e8a6e364fc">
  <xsd:schema xmlns:xsd="http://www.w3.org/2001/XMLSchema" xmlns:xs="http://www.w3.org/2001/XMLSchema" xmlns:p="http://schemas.microsoft.com/office/2006/metadata/properties" xmlns:ns2="bd3f7fd0-aa1d-469e-9126-77a84549f90c" xmlns:ns3="1a12a420-4fdc-4fa3-87f3-ea779cd85c40" targetNamespace="http://schemas.microsoft.com/office/2006/metadata/properties" ma:root="true" ma:fieldsID="a4dc60f4dd55a573d940fb3085d6d64c" ns2:_="" ns3:_="">
    <xsd:import namespace="bd3f7fd0-aa1d-469e-9126-77a84549f90c"/>
    <xsd:import namespace="1a12a420-4fdc-4fa3-87f3-ea779cd85c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f7fd0-aa1d-469e-9126-77a84549f9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2a420-4fdc-4fa3-87f3-ea779cd85c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400165-611A-4FDF-A63B-E478347389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73D552-77DD-443C-A584-5B582C25A201}">
  <ds:schemaRefs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1a12a420-4fdc-4fa3-87f3-ea779cd85c40"/>
    <ds:schemaRef ds:uri="http://purl.org/dc/terms/"/>
    <ds:schemaRef ds:uri="http://schemas.microsoft.com/office/infopath/2007/PartnerControls"/>
    <ds:schemaRef ds:uri="bd3f7fd0-aa1d-469e-9126-77a84549f90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8A6F5F-8AD4-4567-A9E9-9964E68612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f7fd0-aa1d-469e-9126-77a84549f90c"/>
    <ds:schemaRef ds:uri="1a12a420-4fdc-4fa3-87f3-ea779cd85c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1128</Words>
  <Application>Microsoft Office PowerPoint</Application>
  <PresentationFormat>Widescreen</PresentationFormat>
  <Paragraphs>185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FIRST® LEGO ® League Challenge</vt:lpstr>
      <vt:lpstr>Today’s Training Includes</vt:lpstr>
      <vt:lpstr>Robot Basics</vt:lpstr>
      <vt:lpstr>Robot Parts</vt:lpstr>
      <vt:lpstr>Robot Parts</vt:lpstr>
      <vt:lpstr>The HUB</vt:lpstr>
      <vt:lpstr>Robot Designs</vt:lpstr>
      <vt:lpstr>Robot Concepts</vt:lpstr>
      <vt:lpstr>Meetings – Beginning of Season</vt:lpstr>
      <vt:lpstr>FLL - Resources</vt:lpstr>
      <vt:lpstr>Missions Video</vt:lpstr>
      <vt:lpstr>Programing with SPIKE Prime</vt:lpstr>
      <vt:lpstr>Programing Basics</vt:lpstr>
      <vt:lpstr>Programing</vt:lpstr>
      <vt:lpstr>Connections to HUB</vt:lpstr>
      <vt:lpstr>Meetings – Mid Season (Weeks 3 – 6)</vt:lpstr>
      <vt:lpstr>Meetings – End of Season (7-8)</vt:lpstr>
      <vt:lpstr>Meetings – Students Mad Panic (9-10)</vt:lpstr>
      <vt:lpstr>Regional Competition - Overview</vt:lpstr>
      <vt:lpstr>Regional Competition – Robot Design</vt:lpstr>
      <vt:lpstr>Regional Competition – The “Secret”</vt:lpstr>
      <vt:lpstr>Field Competition</vt:lpstr>
      <vt:lpstr>Rubrics – Core Values</vt:lpstr>
      <vt:lpstr>Rubrics – Robot Design</vt:lpstr>
    </vt:vector>
  </TitlesOfParts>
  <Company>The Vollrath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Lego League Mentor Training</dc:title>
  <dc:creator>Arrow Guetschow</dc:creator>
  <cp:lastModifiedBy>Nic Kaufmann</cp:lastModifiedBy>
  <cp:revision>63</cp:revision>
  <cp:lastPrinted>2018-09-10T21:52:39Z</cp:lastPrinted>
  <dcterms:created xsi:type="dcterms:W3CDTF">2017-08-30T19:03:21Z</dcterms:created>
  <dcterms:modified xsi:type="dcterms:W3CDTF">2023-09-04T18:36:58Z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0x01010011923DAA4B40CE4984B845ABCC97B7FA</vt:lpwstr>
  </property>
</Properties>
</file>