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sldIdLst>
    <p:sldId id="256" r:id="rId5"/>
    <p:sldId id="260" r:id="rId6"/>
    <p:sldId id="313" r:id="rId7"/>
    <p:sldId id="299" r:id="rId8"/>
    <p:sldId id="257" r:id="rId9"/>
    <p:sldId id="284" r:id="rId10"/>
    <p:sldId id="318" r:id="rId11"/>
    <p:sldId id="309" r:id="rId12"/>
    <p:sldId id="314" r:id="rId13"/>
    <p:sldId id="263" r:id="rId14"/>
    <p:sldId id="280" r:id="rId15"/>
    <p:sldId id="315" r:id="rId16"/>
    <p:sldId id="319" r:id="rId17"/>
    <p:sldId id="300" r:id="rId18"/>
    <p:sldId id="302" r:id="rId19"/>
    <p:sldId id="281" r:id="rId20"/>
    <p:sldId id="264" r:id="rId21"/>
    <p:sldId id="316" r:id="rId22"/>
    <p:sldId id="282" r:id="rId23"/>
    <p:sldId id="265" r:id="rId24"/>
    <p:sldId id="317" r:id="rId25"/>
    <p:sldId id="266" r:id="rId26"/>
    <p:sldId id="267" r:id="rId27"/>
    <p:sldId id="286" r:id="rId28"/>
    <p:sldId id="274" r:id="rId29"/>
    <p:sldId id="268" r:id="rId30"/>
    <p:sldId id="269" r:id="rId31"/>
    <p:sldId id="270" r:id="rId32"/>
    <p:sldId id="276" r:id="rId33"/>
    <p:sldId id="277" r:id="rId34"/>
    <p:sldId id="278" r:id="rId35"/>
    <p:sldId id="27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5C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4" autoAdjust="0"/>
    <p:restoredTop sz="94660"/>
  </p:normalViewPr>
  <p:slideViewPr>
    <p:cSldViewPr snapToGrid="0">
      <p:cViewPr varScale="1">
        <p:scale>
          <a:sx n="98" d="100"/>
          <a:sy n="98" d="100"/>
        </p:scale>
        <p:origin x="114" y="13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 Kaufmann" userId="f9f760fa-b6eb-42c6-abef-b7f12b6abc43" providerId="ADAL" clId="{91E9615F-50FF-4C8F-A21B-C314D7B6A9B3}"/>
    <pc:docChg chg="undo custSel addSld delSld modSld sldOrd">
      <pc:chgData name="Nic Kaufmann" userId="f9f760fa-b6eb-42c6-abef-b7f12b6abc43" providerId="ADAL" clId="{91E9615F-50FF-4C8F-A21B-C314D7B6A9B3}" dt="2023-08-30T15:40:15.740" v="2543" actId="1076"/>
      <pc:docMkLst>
        <pc:docMk/>
      </pc:docMkLst>
      <pc:sldChg chg="modSp mod">
        <pc:chgData name="Nic Kaufmann" userId="f9f760fa-b6eb-42c6-abef-b7f12b6abc43" providerId="ADAL" clId="{91E9615F-50FF-4C8F-A21B-C314D7B6A9B3}" dt="2023-08-28T00:05:35.576" v="442" actId="20577"/>
        <pc:sldMkLst>
          <pc:docMk/>
          <pc:sldMk cId="2062583847" sldId="256"/>
        </pc:sldMkLst>
        <pc:spChg chg="mod">
          <ac:chgData name="Nic Kaufmann" userId="f9f760fa-b6eb-42c6-abef-b7f12b6abc43" providerId="ADAL" clId="{91E9615F-50FF-4C8F-A21B-C314D7B6A9B3}" dt="2023-08-28T00:05:35.576" v="442" actId="20577"/>
          <ac:spMkLst>
            <pc:docMk/>
            <pc:sldMk cId="2062583847" sldId="256"/>
            <ac:spMk id="3" creationId="{00000000-0000-0000-0000-000000000000}"/>
          </ac:spMkLst>
        </pc:spChg>
      </pc:sldChg>
      <pc:sldChg chg="ord">
        <pc:chgData name="Nic Kaufmann" userId="f9f760fa-b6eb-42c6-abef-b7f12b6abc43" providerId="ADAL" clId="{91E9615F-50FF-4C8F-A21B-C314D7B6A9B3}" dt="2023-08-27T23:54:09.016" v="201"/>
        <pc:sldMkLst>
          <pc:docMk/>
          <pc:sldMk cId="271368474" sldId="257"/>
        </pc:sldMkLst>
      </pc:sldChg>
      <pc:sldChg chg="modSp del mod ord">
        <pc:chgData name="Nic Kaufmann" userId="f9f760fa-b6eb-42c6-abef-b7f12b6abc43" providerId="ADAL" clId="{91E9615F-50FF-4C8F-A21B-C314D7B6A9B3}" dt="2023-08-30T14:48:23.156" v="1640" actId="47"/>
        <pc:sldMkLst>
          <pc:docMk/>
          <pc:sldMk cId="2702737294" sldId="258"/>
        </pc:sldMkLst>
        <pc:spChg chg="mod">
          <ac:chgData name="Nic Kaufmann" userId="f9f760fa-b6eb-42c6-abef-b7f12b6abc43" providerId="ADAL" clId="{91E9615F-50FF-4C8F-A21B-C314D7B6A9B3}" dt="2023-08-30T14:47:29.055" v="1636" actId="20577"/>
          <ac:spMkLst>
            <pc:docMk/>
            <pc:sldMk cId="2702737294" sldId="258"/>
            <ac:spMk id="2" creationId="{00000000-0000-0000-0000-000000000000}"/>
          </ac:spMkLst>
        </pc:spChg>
        <pc:spChg chg="mod">
          <ac:chgData name="Nic Kaufmann" userId="f9f760fa-b6eb-42c6-abef-b7f12b6abc43" providerId="ADAL" clId="{91E9615F-50FF-4C8F-A21B-C314D7B6A9B3}" dt="2023-08-30T14:15:38.296" v="847" actId="20577"/>
          <ac:spMkLst>
            <pc:docMk/>
            <pc:sldMk cId="2702737294" sldId="258"/>
            <ac:spMk id="3" creationId="{00000000-0000-0000-0000-000000000000}"/>
          </ac:spMkLst>
        </pc:spChg>
      </pc:sldChg>
      <pc:sldChg chg="del">
        <pc:chgData name="Nic Kaufmann" userId="f9f760fa-b6eb-42c6-abef-b7f12b6abc43" providerId="ADAL" clId="{91E9615F-50FF-4C8F-A21B-C314D7B6A9B3}" dt="2023-08-27T23:20:51.598" v="5" actId="47"/>
        <pc:sldMkLst>
          <pc:docMk/>
          <pc:sldMk cId="1430366562" sldId="259"/>
        </pc:sldMkLst>
      </pc:sldChg>
      <pc:sldChg chg="modSp mod ord">
        <pc:chgData name="Nic Kaufmann" userId="f9f760fa-b6eb-42c6-abef-b7f12b6abc43" providerId="ADAL" clId="{91E9615F-50FF-4C8F-A21B-C314D7B6A9B3}" dt="2023-08-30T14:13:46.966" v="765" actId="6549"/>
        <pc:sldMkLst>
          <pc:docMk/>
          <pc:sldMk cId="2375995033" sldId="260"/>
        </pc:sldMkLst>
        <pc:spChg chg="mod">
          <ac:chgData name="Nic Kaufmann" userId="f9f760fa-b6eb-42c6-abef-b7f12b6abc43" providerId="ADAL" clId="{91E9615F-50FF-4C8F-A21B-C314D7B6A9B3}" dt="2023-08-30T14:13:42.344" v="763" actId="27636"/>
          <ac:spMkLst>
            <pc:docMk/>
            <pc:sldMk cId="2375995033" sldId="260"/>
            <ac:spMk id="3" creationId="{00000000-0000-0000-0000-000000000000}"/>
          </ac:spMkLst>
        </pc:spChg>
        <pc:spChg chg="mod">
          <ac:chgData name="Nic Kaufmann" userId="f9f760fa-b6eb-42c6-abef-b7f12b6abc43" providerId="ADAL" clId="{91E9615F-50FF-4C8F-A21B-C314D7B6A9B3}" dt="2023-08-30T14:13:46.966" v="765" actId="6549"/>
          <ac:spMkLst>
            <pc:docMk/>
            <pc:sldMk cId="2375995033" sldId="260"/>
            <ac:spMk id="4" creationId="{00000000-0000-0000-0000-000000000000}"/>
          </ac:spMkLst>
        </pc:spChg>
      </pc:sldChg>
      <pc:sldChg chg="del">
        <pc:chgData name="Nic Kaufmann" userId="f9f760fa-b6eb-42c6-abef-b7f12b6abc43" providerId="ADAL" clId="{91E9615F-50FF-4C8F-A21B-C314D7B6A9B3}" dt="2023-08-27T23:44:10.156" v="182" actId="47"/>
        <pc:sldMkLst>
          <pc:docMk/>
          <pc:sldMk cId="791855579" sldId="261"/>
        </pc:sldMkLst>
      </pc:sldChg>
      <pc:sldChg chg="modSp mod ord">
        <pc:chgData name="Nic Kaufmann" userId="f9f760fa-b6eb-42c6-abef-b7f12b6abc43" providerId="ADAL" clId="{91E9615F-50FF-4C8F-A21B-C314D7B6A9B3}" dt="2023-08-30T14:37:48.904" v="1356" actId="20577"/>
        <pc:sldMkLst>
          <pc:docMk/>
          <pc:sldMk cId="3989504638" sldId="263"/>
        </pc:sldMkLst>
        <pc:spChg chg="mod">
          <ac:chgData name="Nic Kaufmann" userId="f9f760fa-b6eb-42c6-abef-b7f12b6abc43" providerId="ADAL" clId="{91E9615F-50FF-4C8F-A21B-C314D7B6A9B3}" dt="2023-08-30T14:37:48.904" v="1356" actId="20577"/>
          <ac:spMkLst>
            <pc:docMk/>
            <pc:sldMk cId="3989504638" sldId="263"/>
            <ac:spMk id="3" creationId="{00000000-0000-0000-0000-000000000000}"/>
          </ac:spMkLst>
        </pc:spChg>
      </pc:sldChg>
      <pc:sldChg chg="ord">
        <pc:chgData name="Nic Kaufmann" userId="f9f760fa-b6eb-42c6-abef-b7f12b6abc43" providerId="ADAL" clId="{91E9615F-50FF-4C8F-A21B-C314D7B6A9B3}" dt="2023-08-30T14:36:58.517" v="1309"/>
        <pc:sldMkLst>
          <pc:docMk/>
          <pc:sldMk cId="57140508" sldId="264"/>
        </pc:sldMkLst>
      </pc:sldChg>
      <pc:sldChg chg="modSp mod">
        <pc:chgData name="Nic Kaufmann" userId="f9f760fa-b6eb-42c6-abef-b7f12b6abc43" providerId="ADAL" clId="{91E9615F-50FF-4C8F-A21B-C314D7B6A9B3}" dt="2023-08-30T14:45:15.754" v="1624" actId="20577"/>
        <pc:sldMkLst>
          <pc:docMk/>
          <pc:sldMk cId="3924484383" sldId="265"/>
        </pc:sldMkLst>
        <pc:spChg chg="mod">
          <ac:chgData name="Nic Kaufmann" userId="f9f760fa-b6eb-42c6-abef-b7f12b6abc43" providerId="ADAL" clId="{91E9615F-50FF-4C8F-A21B-C314D7B6A9B3}" dt="2023-08-30T14:40:28.991" v="1377" actId="20577"/>
          <ac:spMkLst>
            <pc:docMk/>
            <pc:sldMk cId="3924484383" sldId="265"/>
            <ac:spMk id="2" creationId="{00000000-0000-0000-0000-000000000000}"/>
          </ac:spMkLst>
        </pc:spChg>
        <pc:spChg chg="mod">
          <ac:chgData name="Nic Kaufmann" userId="f9f760fa-b6eb-42c6-abef-b7f12b6abc43" providerId="ADAL" clId="{91E9615F-50FF-4C8F-A21B-C314D7B6A9B3}" dt="2023-08-30T14:45:15.754" v="1624" actId="20577"/>
          <ac:spMkLst>
            <pc:docMk/>
            <pc:sldMk cId="3924484383" sldId="265"/>
            <ac:spMk id="3" creationId="{00000000-0000-0000-0000-000000000000}"/>
          </ac:spMkLst>
        </pc:spChg>
      </pc:sldChg>
      <pc:sldChg chg="modSp mod">
        <pc:chgData name="Nic Kaufmann" userId="f9f760fa-b6eb-42c6-abef-b7f12b6abc43" providerId="ADAL" clId="{91E9615F-50FF-4C8F-A21B-C314D7B6A9B3}" dt="2023-08-30T14:55:51.352" v="2051" actId="6549"/>
        <pc:sldMkLst>
          <pc:docMk/>
          <pc:sldMk cId="267752460" sldId="267"/>
        </pc:sldMkLst>
        <pc:spChg chg="mod">
          <ac:chgData name="Nic Kaufmann" userId="f9f760fa-b6eb-42c6-abef-b7f12b6abc43" providerId="ADAL" clId="{91E9615F-50FF-4C8F-A21B-C314D7B6A9B3}" dt="2023-08-30T14:55:51.352" v="2051" actId="6549"/>
          <ac:spMkLst>
            <pc:docMk/>
            <pc:sldMk cId="267752460" sldId="267"/>
            <ac:spMk id="3" creationId="{00000000-0000-0000-0000-000000000000}"/>
          </ac:spMkLst>
        </pc:spChg>
      </pc:sldChg>
      <pc:sldChg chg="modSp mod">
        <pc:chgData name="Nic Kaufmann" userId="f9f760fa-b6eb-42c6-abef-b7f12b6abc43" providerId="ADAL" clId="{91E9615F-50FF-4C8F-A21B-C314D7B6A9B3}" dt="2023-08-28T00:03:51.967" v="407" actId="27636"/>
        <pc:sldMkLst>
          <pc:docMk/>
          <pc:sldMk cId="2380216034" sldId="269"/>
        </pc:sldMkLst>
        <pc:spChg chg="mod">
          <ac:chgData name="Nic Kaufmann" userId="f9f760fa-b6eb-42c6-abef-b7f12b6abc43" providerId="ADAL" clId="{91E9615F-50FF-4C8F-A21B-C314D7B6A9B3}" dt="2023-08-28T00:03:51.967" v="407" actId="27636"/>
          <ac:spMkLst>
            <pc:docMk/>
            <pc:sldMk cId="2380216034" sldId="269"/>
            <ac:spMk id="3" creationId="{00000000-0000-0000-0000-000000000000}"/>
          </ac:spMkLst>
        </pc:spChg>
      </pc:sldChg>
      <pc:sldChg chg="modSp del mod">
        <pc:chgData name="Nic Kaufmann" userId="f9f760fa-b6eb-42c6-abef-b7f12b6abc43" providerId="ADAL" clId="{91E9615F-50FF-4C8F-A21B-C314D7B6A9B3}" dt="2023-08-30T15:29:43.588" v="2161" actId="47"/>
        <pc:sldMkLst>
          <pc:docMk/>
          <pc:sldMk cId="4281429051" sldId="271"/>
        </pc:sldMkLst>
        <pc:spChg chg="mod">
          <ac:chgData name="Nic Kaufmann" userId="f9f760fa-b6eb-42c6-abef-b7f12b6abc43" providerId="ADAL" clId="{91E9615F-50FF-4C8F-A21B-C314D7B6A9B3}" dt="2023-08-28T00:04:41.965" v="426" actId="20577"/>
          <ac:spMkLst>
            <pc:docMk/>
            <pc:sldMk cId="4281429051" sldId="271"/>
            <ac:spMk id="3" creationId="{00000000-0000-0000-0000-000000000000}"/>
          </ac:spMkLst>
        </pc:spChg>
      </pc:sldChg>
      <pc:sldChg chg="add del">
        <pc:chgData name="Nic Kaufmann" userId="f9f760fa-b6eb-42c6-abef-b7f12b6abc43" providerId="ADAL" clId="{91E9615F-50FF-4C8F-A21B-C314D7B6A9B3}" dt="2023-08-30T15:39:58.430" v="2540"/>
        <pc:sldMkLst>
          <pc:docMk/>
          <pc:sldMk cId="3295848854" sldId="272"/>
        </pc:sldMkLst>
      </pc:sldChg>
      <pc:sldChg chg="del">
        <pc:chgData name="Nic Kaufmann" userId="f9f760fa-b6eb-42c6-abef-b7f12b6abc43" providerId="ADAL" clId="{91E9615F-50FF-4C8F-A21B-C314D7B6A9B3}" dt="2023-08-30T14:27:09.573" v="1259" actId="47"/>
        <pc:sldMkLst>
          <pc:docMk/>
          <pc:sldMk cId="2552610215" sldId="273"/>
        </pc:sldMkLst>
      </pc:sldChg>
      <pc:sldChg chg="modSp mod ord">
        <pc:chgData name="Nic Kaufmann" userId="f9f760fa-b6eb-42c6-abef-b7f12b6abc43" providerId="ADAL" clId="{91E9615F-50FF-4C8F-A21B-C314D7B6A9B3}" dt="2023-08-30T15:38:33.978" v="2534" actId="1076"/>
        <pc:sldMkLst>
          <pc:docMk/>
          <pc:sldMk cId="748317863" sldId="274"/>
        </pc:sldMkLst>
        <pc:picChg chg="mod">
          <ac:chgData name="Nic Kaufmann" userId="f9f760fa-b6eb-42c6-abef-b7f12b6abc43" providerId="ADAL" clId="{91E9615F-50FF-4C8F-A21B-C314D7B6A9B3}" dt="2023-08-30T15:38:33.978" v="2534" actId="1076"/>
          <ac:picMkLst>
            <pc:docMk/>
            <pc:sldMk cId="748317863" sldId="274"/>
            <ac:picMk id="4" creationId="{00000000-0000-0000-0000-000000000000}"/>
          </ac:picMkLst>
        </pc:picChg>
      </pc:sldChg>
      <pc:sldChg chg="del">
        <pc:chgData name="Nic Kaufmann" userId="f9f760fa-b6eb-42c6-abef-b7f12b6abc43" providerId="ADAL" clId="{91E9615F-50FF-4C8F-A21B-C314D7B6A9B3}" dt="2023-08-27T23:48:40.502" v="188" actId="47"/>
        <pc:sldMkLst>
          <pc:docMk/>
          <pc:sldMk cId="3868605576" sldId="275"/>
        </pc:sldMkLst>
      </pc:sldChg>
      <pc:sldChg chg="modSp mod">
        <pc:chgData name="Nic Kaufmann" userId="f9f760fa-b6eb-42c6-abef-b7f12b6abc43" providerId="ADAL" clId="{91E9615F-50FF-4C8F-A21B-C314D7B6A9B3}" dt="2023-08-30T15:40:09.835" v="2542" actId="1076"/>
        <pc:sldMkLst>
          <pc:docMk/>
          <pc:sldMk cId="3974453743" sldId="276"/>
        </pc:sldMkLst>
        <pc:picChg chg="mod">
          <ac:chgData name="Nic Kaufmann" userId="f9f760fa-b6eb-42c6-abef-b7f12b6abc43" providerId="ADAL" clId="{91E9615F-50FF-4C8F-A21B-C314D7B6A9B3}" dt="2023-08-30T15:40:09.835" v="2542" actId="1076"/>
          <ac:picMkLst>
            <pc:docMk/>
            <pc:sldMk cId="3974453743" sldId="276"/>
            <ac:picMk id="4" creationId="{00000000-0000-0000-0000-000000000000}"/>
          </ac:picMkLst>
        </pc:picChg>
      </pc:sldChg>
      <pc:sldChg chg="modSp mod">
        <pc:chgData name="Nic Kaufmann" userId="f9f760fa-b6eb-42c6-abef-b7f12b6abc43" providerId="ADAL" clId="{91E9615F-50FF-4C8F-A21B-C314D7B6A9B3}" dt="2023-08-30T15:39:07.459" v="2536" actId="1076"/>
        <pc:sldMkLst>
          <pc:docMk/>
          <pc:sldMk cId="1696668995" sldId="277"/>
        </pc:sldMkLst>
        <pc:picChg chg="mod">
          <ac:chgData name="Nic Kaufmann" userId="f9f760fa-b6eb-42c6-abef-b7f12b6abc43" providerId="ADAL" clId="{91E9615F-50FF-4C8F-A21B-C314D7B6A9B3}" dt="2023-08-30T15:39:07.459" v="2536" actId="1076"/>
          <ac:picMkLst>
            <pc:docMk/>
            <pc:sldMk cId="1696668995" sldId="277"/>
            <ac:picMk id="4" creationId="{00000000-0000-0000-0000-000000000000}"/>
          </ac:picMkLst>
        </pc:picChg>
      </pc:sldChg>
      <pc:sldChg chg="modSp mod">
        <pc:chgData name="Nic Kaufmann" userId="f9f760fa-b6eb-42c6-abef-b7f12b6abc43" providerId="ADAL" clId="{91E9615F-50FF-4C8F-A21B-C314D7B6A9B3}" dt="2023-08-30T15:40:15.740" v="2543" actId="1076"/>
        <pc:sldMkLst>
          <pc:docMk/>
          <pc:sldMk cId="2628901285" sldId="278"/>
        </pc:sldMkLst>
        <pc:picChg chg="mod">
          <ac:chgData name="Nic Kaufmann" userId="f9f760fa-b6eb-42c6-abef-b7f12b6abc43" providerId="ADAL" clId="{91E9615F-50FF-4C8F-A21B-C314D7B6A9B3}" dt="2023-08-30T15:40:15.740" v="2543" actId="1076"/>
          <ac:picMkLst>
            <pc:docMk/>
            <pc:sldMk cId="2628901285" sldId="278"/>
            <ac:picMk id="4" creationId="{00000000-0000-0000-0000-000000000000}"/>
          </ac:picMkLst>
        </pc:picChg>
      </pc:sldChg>
      <pc:sldChg chg="del">
        <pc:chgData name="Nic Kaufmann" userId="f9f760fa-b6eb-42c6-abef-b7f12b6abc43" providerId="ADAL" clId="{91E9615F-50FF-4C8F-A21B-C314D7B6A9B3}" dt="2023-08-27T23:47:54.909" v="186" actId="47"/>
        <pc:sldMkLst>
          <pc:docMk/>
          <pc:sldMk cId="74431837" sldId="279"/>
        </pc:sldMkLst>
      </pc:sldChg>
      <pc:sldChg chg="modSp mod ord">
        <pc:chgData name="Nic Kaufmann" userId="f9f760fa-b6eb-42c6-abef-b7f12b6abc43" providerId="ADAL" clId="{91E9615F-50FF-4C8F-A21B-C314D7B6A9B3}" dt="2023-08-30T15:30:12.792" v="2162" actId="1076"/>
        <pc:sldMkLst>
          <pc:docMk/>
          <pc:sldMk cId="2819257842" sldId="280"/>
        </pc:sldMkLst>
        <pc:picChg chg="mod">
          <ac:chgData name="Nic Kaufmann" userId="f9f760fa-b6eb-42c6-abef-b7f12b6abc43" providerId="ADAL" clId="{91E9615F-50FF-4C8F-A21B-C314D7B6A9B3}" dt="2023-08-30T15:30:12.792" v="2162" actId="1076"/>
          <ac:picMkLst>
            <pc:docMk/>
            <pc:sldMk cId="2819257842" sldId="280"/>
            <ac:picMk id="5" creationId="{00000000-0000-0000-0000-000000000000}"/>
          </ac:picMkLst>
        </pc:picChg>
      </pc:sldChg>
      <pc:sldChg chg="modSp mod">
        <pc:chgData name="Nic Kaufmann" userId="f9f760fa-b6eb-42c6-abef-b7f12b6abc43" providerId="ADAL" clId="{91E9615F-50FF-4C8F-A21B-C314D7B6A9B3}" dt="2023-08-30T15:30:25.776" v="2163" actId="1076"/>
        <pc:sldMkLst>
          <pc:docMk/>
          <pc:sldMk cId="1499186823" sldId="281"/>
        </pc:sldMkLst>
        <pc:picChg chg="mod">
          <ac:chgData name="Nic Kaufmann" userId="f9f760fa-b6eb-42c6-abef-b7f12b6abc43" providerId="ADAL" clId="{91E9615F-50FF-4C8F-A21B-C314D7B6A9B3}" dt="2023-08-30T15:30:25.776" v="2163" actId="1076"/>
          <ac:picMkLst>
            <pc:docMk/>
            <pc:sldMk cId="1499186823" sldId="281"/>
            <ac:picMk id="5" creationId="{00000000-0000-0000-0000-000000000000}"/>
          </ac:picMkLst>
        </pc:picChg>
      </pc:sldChg>
      <pc:sldChg chg="modSp mod">
        <pc:chgData name="Nic Kaufmann" userId="f9f760fa-b6eb-42c6-abef-b7f12b6abc43" providerId="ADAL" clId="{91E9615F-50FF-4C8F-A21B-C314D7B6A9B3}" dt="2023-08-30T15:37:58.682" v="2533" actId="1076"/>
        <pc:sldMkLst>
          <pc:docMk/>
          <pc:sldMk cId="2291839958" sldId="282"/>
        </pc:sldMkLst>
        <pc:picChg chg="mod">
          <ac:chgData name="Nic Kaufmann" userId="f9f760fa-b6eb-42c6-abef-b7f12b6abc43" providerId="ADAL" clId="{91E9615F-50FF-4C8F-A21B-C314D7B6A9B3}" dt="2023-08-30T15:37:58.682" v="2533" actId="1076"/>
          <ac:picMkLst>
            <pc:docMk/>
            <pc:sldMk cId="2291839958" sldId="282"/>
            <ac:picMk id="5" creationId="{00000000-0000-0000-0000-000000000000}"/>
          </ac:picMkLst>
        </pc:picChg>
      </pc:sldChg>
      <pc:sldChg chg="del">
        <pc:chgData name="Nic Kaufmann" userId="f9f760fa-b6eb-42c6-abef-b7f12b6abc43" providerId="ADAL" clId="{91E9615F-50FF-4C8F-A21B-C314D7B6A9B3}" dt="2023-08-27T23:47:42.881" v="183" actId="47"/>
        <pc:sldMkLst>
          <pc:docMk/>
          <pc:sldMk cId="3322178721" sldId="283"/>
        </pc:sldMkLst>
      </pc:sldChg>
      <pc:sldChg chg="modSp add del mod">
        <pc:chgData name="Nic Kaufmann" userId="f9f760fa-b6eb-42c6-abef-b7f12b6abc43" providerId="ADAL" clId="{91E9615F-50FF-4C8F-A21B-C314D7B6A9B3}" dt="2023-08-30T14:52:35.189" v="1942" actId="14100"/>
        <pc:sldMkLst>
          <pc:docMk/>
          <pc:sldMk cId="771542743" sldId="284"/>
        </pc:sldMkLst>
        <pc:spChg chg="mod">
          <ac:chgData name="Nic Kaufmann" userId="f9f760fa-b6eb-42c6-abef-b7f12b6abc43" providerId="ADAL" clId="{91E9615F-50FF-4C8F-A21B-C314D7B6A9B3}" dt="2023-08-30T14:52:27.518" v="1941" actId="20577"/>
          <ac:spMkLst>
            <pc:docMk/>
            <pc:sldMk cId="771542743" sldId="284"/>
            <ac:spMk id="3" creationId="{00000000-0000-0000-0000-000000000000}"/>
          </ac:spMkLst>
        </pc:spChg>
        <pc:picChg chg="mod">
          <ac:chgData name="Nic Kaufmann" userId="f9f760fa-b6eb-42c6-abef-b7f12b6abc43" providerId="ADAL" clId="{91E9615F-50FF-4C8F-A21B-C314D7B6A9B3}" dt="2023-08-30T14:52:35.189" v="1942" actId="14100"/>
          <ac:picMkLst>
            <pc:docMk/>
            <pc:sldMk cId="771542743" sldId="284"/>
            <ac:picMk id="4" creationId="{00000000-0000-0000-0000-000000000000}"/>
          </ac:picMkLst>
        </pc:picChg>
      </pc:sldChg>
      <pc:sldChg chg="del">
        <pc:chgData name="Nic Kaufmann" userId="f9f760fa-b6eb-42c6-abef-b7f12b6abc43" providerId="ADAL" clId="{91E9615F-50FF-4C8F-A21B-C314D7B6A9B3}" dt="2023-08-27T23:52:06.638" v="193" actId="47"/>
        <pc:sldMkLst>
          <pc:docMk/>
          <pc:sldMk cId="3527271827" sldId="285"/>
        </pc:sldMkLst>
      </pc:sldChg>
      <pc:sldChg chg="del">
        <pc:chgData name="Nic Kaufmann" userId="f9f760fa-b6eb-42c6-abef-b7f12b6abc43" providerId="ADAL" clId="{91E9615F-50FF-4C8F-A21B-C314D7B6A9B3}" dt="2023-08-27T23:21:00.814" v="7" actId="47"/>
        <pc:sldMkLst>
          <pc:docMk/>
          <pc:sldMk cId="438812151" sldId="288"/>
        </pc:sldMkLst>
      </pc:sldChg>
      <pc:sldChg chg="del">
        <pc:chgData name="Nic Kaufmann" userId="f9f760fa-b6eb-42c6-abef-b7f12b6abc43" providerId="ADAL" clId="{91E9615F-50FF-4C8F-A21B-C314D7B6A9B3}" dt="2023-08-27T23:20:57.307" v="6" actId="47"/>
        <pc:sldMkLst>
          <pc:docMk/>
          <pc:sldMk cId="4134618225" sldId="294"/>
        </pc:sldMkLst>
      </pc:sldChg>
      <pc:sldChg chg="del">
        <pc:chgData name="Nic Kaufmann" userId="f9f760fa-b6eb-42c6-abef-b7f12b6abc43" providerId="ADAL" clId="{91E9615F-50FF-4C8F-A21B-C314D7B6A9B3}" dt="2023-08-27T23:20:48.752" v="4" actId="47"/>
        <pc:sldMkLst>
          <pc:docMk/>
          <pc:sldMk cId="1639031795" sldId="295"/>
        </pc:sldMkLst>
      </pc:sldChg>
      <pc:sldChg chg="del">
        <pc:chgData name="Nic Kaufmann" userId="f9f760fa-b6eb-42c6-abef-b7f12b6abc43" providerId="ADAL" clId="{91E9615F-50FF-4C8F-A21B-C314D7B6A9B3}" dt="2023-08-27T23:21:03.606" v="8" actId="47"/>
        <pc:sldMkLst>
          <pc:docMk/>
          <pc:sldMk cId="1996403625" sldId="296"/>
        </pc:sldMkLst>
      </pc:sldChg>
      <pc:sldChg chg="modSp mod ord">
        <pc:chgData name="Nic Kaufmann" userId="f9f760fa-b6eb-42c6-abef-b7f12b6abc43" providerId="ADAL" clId="{91E9615F-50FF-4C8F-A21B-C314D7B6A9B3}" dt="2023-08-28T01:39:09.464" v="453" actId="1035"/>
        <pc:sldMkLst>
          <pc:docMk/>
          <pc:sldMk cId="320069514" sldId="299"/>
        </pc:sldMkLst>
        <pc:picChg chg="mod">
          <ac:chgData name="Nic Kaufmann" userId="f9f760fa-b6eb-42c6-abef-b7f12b6abc43" providerId="ADAL" clId="{91E9615F-50FF-4C8F-A21B-C314D7B6A9B3}" dt="2023-08-28T01:39:09.464" v="453" actId="1035"/>
          <ac:picMkLst>
            <pc:docMk/>
            <pc:sldMk cId="320069514" sldId="299"/>
            <ac:picMk id="4" creationId="{00000000-0000-0000-0000-000000000000}"/>
          </ac:picMkLst>
        </pc:picChg>
      </pc:sldChg>
      <pc:sldChg chg="ord">
        <pc:chgData name="Nic Kaufmann" userId="f9f760fa-b6eb-42c6-abef-b7f12b6abc43" providerId="ADAL" clId="{91E9615F-50FF-4C8F-A21B-C314D7B6A9B3}" dt="2023-08-30T14:34:44.926" v="1298"/>
        <pc:sldMkLst>
          <pc:docMk/>
          <pc:sldMk cId="2498571988" sldId="300"/>
        </pc:sldMkLst>
      </pc:sldChg>
      <pc:sldChg chg="ord">
        <pc:chgData name="Nic Kaufmann" userId="f9f760fa-b6eb-42c6-abef-b7f12b6abc43" providerId="ADAL" clId="{91E9615F-50FF-4C8F-A21B-C314D7B6A9B3}" dt="2023-08-30T14:36:02.221" v="1304"/>
        <pc:sldMkLst>
          <pc:docMk/>
          <pc:sldMk cId="2937956909" sldId="302"/>
        </pc:sldMkLst>
      </pc:sldChg>
      <pc:sldChg chg="del ord">
        <pc:chgData name="Nic Kaufmann" userId="f9f760fa-b6eb-42c6-abef-b7f12b6abc43" providerId="ADAL" clId="{91E9615F-50FF-4C8F-A21B-C314D7B6A9B3}" dt="2023-08-30T15:19:10.390" v="2160" actId="47"/>
        <pc:sldMkLst>
          <pc:docMk/>
          <pc:sldMk cId="2449603585" sldId="303"/>
        </pc:sldMkLst>
      </pc:sldChg>
      <pc:sldChg chg="del ord">
        <pc:chgData name="Nic Kaufmann" userId="f9f760fa-b6eb-42c6-abef-b7f12b6abc43" providerId="ADAL" clId="{91E9615F-50FF-4C8F-A21B-C314D7B6A9B3}" dt="2023-08-30T15:19:07.536" v="2158" actId="47"/>
        <pc:sldMkLst>
          <pc:docMk/>
          <pc:sldMk cId="899763303" sldId="305"/>
        </pc:sldMkLst>
      </pc:sldChg>
      <pc:sldChg chg="del">
        <pc:chgData name="Nic Kaufmann" userId="f9f760fa-b6eb-42c6-abef-b7f12b6abc43" providerId="ADAL" clId="{91E9615F-50FF-4C8F-A21B-C314D7B6A9B3}" dt="2023-08-27T23:47:57.876" v="187" actId="47"/>
        <pc:sldMkLst>
          <pc:docMk/>
          <pc:sldMk cId="1957635359" sldId="306"/>
        </pc:sldMkLst>
      </pc:sldChg>
      <pc:sldChg chg="del">
        <pc:chgData name="Nic Kaufmann" userId="f9f760fa-b6eb-42c6-abef-b7f12b6abc43" providerId="ADAL" clId="{91E9615F-50FF-4C8F-A21B-C314D7B6A9B3}" dt="2023-08-27T23:20:11.020" v="1" actId="47"/>
        <pc:sldMkLst>
          <pc:docMk/>
          <pc:sldMk cId="3889794288" sldId="307"/>
        </pc:sldMkLst>
      </pc:sldChg>
      <pc:sldChg chg="modSp mod ord">
        <pc:chgData name="Nic Kaufmann" userId="f9f760fa-b6eb-42c6-abef-b7f12b6abc43" providerId="ADAL" clId="{91E9615F-50FF-4C8F-A21B-C314D7B6A9B3}" dt="2023-08-27T23:55:33.417" v="206" actId="313"/>
        <pc:sldMkLst>
          <pc:docMk/>
          <pc:sldMk cId="103611218" sldId="309"/>
        </pc:sldMkLst>
        <pc:spChg chg="mod">
          <ac:chgData name="Nic Kaufmann" userId="f9f760fa-b6eb-42c6-abef-b7f12b6abc43" providerId="ADAL" clId="{91E9615F-50FF-4C8F-A21B-C314D7B6A9B3}" dt="2023-08-27T23:55:33.417" v="206" actId="313"/>
          <ac:spMkLst>
            <pc:docMk/>
            <pc:sldMk cId="103611218" sldId="309"/>
            <ac:spMk id="3" creationId="{00000000-0000-0000-0000-000000000000}"/>
          </ac:spMkLst>
        </pc:spChg>
      </pc:sldChg>
      <pc:sldChg chg="del">
        <pc:chgData name="Nic Kaufmann" userId="f9f760fa-b6eb-42c6-abef-b7f12b6abc43" providerId="ADAL" clId="{91E9615F-50FF-4C8F-A21B-C314D7B6A9B3}" dt="2023-08-27T23:38:55.844" v="11" actId="47"/>
        <pc:sldMkLst>
          <pc:docMk/>
          <pc:sldMk cId="2632906498" sldId="310"/>
        </pc:sldMkLst>
      </pc:sldChg>
      <pc:sldChg chg="del">
        <pc:chgData name="Nic Kaufmann" userId="f9f760fa-b6eb-42c6-abef-b7f12b6abc43" providerId="ADAL" clId="{91E9615F-50FF-4C8F-A21B-C314D7B6A9B3}" dt="2023-08-27T23:38:57.128" v="12" actId="47"/>
        <pc:sldMkLst>
          <pc:docMk/>
          <pc:sldMk cId="552459785" sldId="311"/>
        </pc:sldMkLst>
      </pc:sldChg>
      <pc:sldChg chg="del ord">
        <pc:chgData name="Nic Kaufmann" userId="f9f760fa-b6eb-42c6-abef-b7f12b6abc43" providerId="ADAL" clId="{91E9615F-50FF-4C8F-A21B-C314D7B6A9B3}" dt="2023-08-30T15:19:08.747" v="2159" actId="47"/>
        <pc:sldMkLst>
          <pc:docMk/>
          <pc:sldMk cId="1552896670" sldId="312"/>
        </pc:sldMkLst>
      </pc:sldChg>
      <pc:sldChg chg="add">
        <pc:chgData name="Nic Kaufmann" userId="f9f760fa-b6eb-42c6-abef-b7f12b6abc43" providerId="ADAL" clId="{91E9615F-50FF-4C8F-A21B-C314D7B6A9B3}" dt="2023-08-30T14:11:05.321" v="456" actId="2890"/>
        <pc:sldMkLst>
          <pc:docMk/>
          <pc:sldMk cId="620575948" sldId="313"/>
        </pc:sldMkLst>
      </pc:sldChg>
      <pc:sldChg chg="modSp add mod">
        <pc:chgData name="Nic Kaufmann" userId="f9f760fa-b6eb-42c6-abef-b7f12b6abc43" providerId="ADAL" clId="{91E9615F-50FF-4C8F-A21B-C314D7B6A9B3}" dt="2023-08-30T14:25:22.465" v="1256" actId="20577"/>
        <pc:sldMkLst>
          <pc:docMk/>
          <pc:sldMk cId="3640134367" sldId="314"/>
        </pc:sldMkLst>
        <pc:spChg chg="mod">
          <ac:chgData name="Nic Kaufmann" userId="f9f760fa-b6eb-42c6-abef-b7f12b6abc43" providerId="ADAL" clId="{91E9615F-50FF-4C8F-A21B-C314D7B6A9B3}" dt="2023-08-30T14:23:00.116" v="923" actId="20577"/>
          <ac:spMkLst>
            <pc:docMk/>
            <pc:sldMk cId="3640134367" sldId="314"/>
            <ac:spMk id="2" creationId="{00000000-0000-0000-0000-000000000000}"/>
          </ac:spMkLst>
        </pc:spChg>
        <pc:spChg chg="mod">
          <ac:chgData name="Nic Kaufmann" userId="f9f760fa-b6eb-42c6-abef-b7f12b6abc43" providerId="ADAL" clId="{91E9615F-50FF-4C8F-A21B-C314D7B6A9B3}" dt="2023-08-30T14:25:22.465" v="1256" actId="20577"/>
          <ac:spMkLst>
            <pc:docMk/>
            <pc:sldMk cId="3640134367" sldId="314"/>
            <ac:spMk id="3" creationId="{00000000-0000-0000-0000-000000000000}"/>
          </ac:spMkLst>
        </pc:spChg>
      </pc:sldChg>
      <pc:sldChg chg="addSp delSp modSp add mod ord">
        <pc:chgData name="Nic Kaufmann" userId="f9f760fa-b6eb-42c6-abef-b7f12b6abc43" providerId="ADAL" clId="{91E9615F-50FF-4C8F-A21B-C314D7B6A9B3}" dt="2023-08-30T15:15:36.355" v="2146" actId="20577"/>
        <pc:sldMkLst>
          <pc:docMk/>
          <pc:sldMk cId="124297750" sldId="315"/>
        </pc:sldMkLst>
        <pc:spChg chg="mod">
          <ac:chgData name="Nic Kaufmann" userId="f9f760fa-b6eb-42c6-abef-b7f12b6abc43" providerId="ADAL" clId="{91E9615F-50FF-4C8F-A21B-C314D7B6A9B3}" dt="2023-08-30T15:14:49.450" v="2059" actId="20577"/>
          <ac:spMkLst>
            <pc:docMk/>
            <pc:sldMk cId="124297750" sldId="315"/>
            <ac:spMk id="2" creationId="{00000000-0000-0000-0000-000000000000}"/>
          </ac:spMkLst>
        </pc:spChg>
        <pc:spChg chg="del mod">
          <ac:chgData name="Nic Kaufmann" userId="f9f760fa-b6eb-42c6-abef-b7f12b6abc43" providerId="ADAL" clId="{91E9615F-50FF-4C8F-A21B-C314D7B6A9B3}" dt="2023-08-30T14:30:56.751" v="1277" actId="478"/>
          <ac:spMkLst>
            <pc:docMk/>
            <pc:sldMk cId="124297750" sldId="315"/>
            <ac:spMk id="3" creationId="{00000000-0000-0000-0000-000000000000}"/>
          </ac:spMkLst>
        </pc:spChg>
        <pc:spChg chg="add mod">
          <ac:chgData name="Nic Kaufmann" userId="f9f760fa-b6eb-42c6-abef-b7f12b6abc43" providerId="ADAL" clId="{91E9615F-50FF-4C8F-A21B-C314D7B6A9B3}" dt="2023-08-30T15:15:36.355" v="2146" actId="20577"/>
          <ac:spMkLst>
            <pc:docMk/>
            <pc:sldMk cId="124297750" sldId="315"/>
            <ac:spMk id="10" creationId="{0FF6E201-8359-ACF7-1ED8-533F35C06625}"/>
          </ac:spMkLst>
        </pc:spChg>
        <pc:picChg chg="add mod">
          <ac:chgData name="Nic Kaufmann" userId="f9f760fa-b6eb-42c6-abef-b7f12b6abc43" providerId="ADAL" clId="{91E9615F-50FF-4C8F-A21B-C314D7B6A9B3}" dt="2023-08-30T14:33:05.157" v="1289" actId="1076"/>
          <ac:picMkLst>
            <pc:docMk/>
            <pc:sldMk cId="124297750" sldId="315"/>
            <ac:picMk id="5" creationId="{D4A7955B-1726-E767-855C-7D7834D9D574}"/>
          </ac:picMkLst>
        </pc:picChg>
        <pc:picChg chg="add mod">
          <ac:chgData name="Nic Kaufmann" userId="f9f760fa-b6eb-42c6-abef-b7f12b6abc43" providerId="ADAL" clId="{91E9615F-50FF-4C8F-A21B-C314D7B6A9B3}" dt="2023-08-30T14:33:10.557" v="1291" actId="1076"/>
          <ac:picMkLst>
            <pc:docMk/>
            <pc:sldMk cId="124297750" sldId="315"/>
            <ac:picMk id="7" creationId="{42534B12-B75D-870D-AB27-3347732ACD15}"/>
          </ac:picMkLst>
        </pc:picChg>
        <pc:picChg chg="add mod">
          <ac:chgData name="Nic Kaufmann" userId="f9f760fa-b6eb-42c6-abef-b7f12b6abc43" providerId="ADAL" clId="{91E9615F-50FF-4C8F-A21B-C314D7B6A9B3}" dt="2023-08-30T14:33:23.189" v="1296" actId="1076"/>
          <ac:picMkLst>
            <pc:docMk/>
            <pc:sldMk cId="124297750" sldId="315"/>
            <ac:picMk id="9" creationId="{7CB8BA6B-6489-197D-2A96-27DDE03BD4A9}"/>
          </ac:picMkLst>
        </pc:picChg>
      </pc:sldChg>
      <pc:sldChg chg="modSp add mod ord">
        <pc:chgData name="Nic Kaufmann" userId="f9f760fa-b6eb-42c6-abef-b7f12b6abc43" providerId="ADAL" clId="{91E9615F-50FF-4C8F-A21B-C314D7B6A9B3}" dt="2023-08-30T15:35:26.055" v="2532" actId="20577"/>
        <pc:sldMkLst>
          <pc:docMk/>
          <pc:sldMk cId="2999665984" sldId="316"/>
        </pc:sldMkLst>
        <pc:spChg chg="mod">
          <ac:chgData name="Nic Kaufmann" userId="f9f760fa-b6eb-42c6-abef-b7f12b6abc43" providerId="ADAL" clId="{91E9615F-50FF-4C8F-A21B-C314D7B6A9B3}" dt="2023-08-30T15:32:09.998" v="2184" actId="20577"/>
          <ac:spMkLst>
            <pc:docMk/>
            <pc:sldMk cId="2999665984" sldId="316"/>
            <ac:spMk id="2" creationId="{00000000-0000-0000-0000-000000000000}"/>
          </ac:spMkLst>
        </pc:spChg>
        <pc:spChg chg="mod">
          <ac:chgData name="Nic Kaufmann" userId="f9f760fa-b6eb-42c6-abef-b7f12b6abc43" providerId="ADAL" clId="{91E9615F-50FF-4C8F-A21B-C314D7B6A9B3}" dt="2023-08-30T15:35:26.055" v="2532" actId="20577"/>
          <ac:spMkLst>
            <pc:docMk/>
            <pc:sldMk cId="2999665984" sldId="316"/>
            <ac:spMk id="3" creationId="{00000000-0000-0000-0000-000000000000}"/>
          </ac:spMkLst>
        </pc:spChg>
      </pc:sldChg>
      <pc:sldChg chg="modSp add mod">
        <pc:chgData name="Nic Kaufmann" userId="f9f760fa-b6eb-42c6-abef-b7f12b6abc43" providerId="ADAL" clId="{91E9615F-50FF-4C8F-A21B-C314D7B6A9B3}" dt="2023-08-30T14:54:46.576" v="2050" actId="20577"/>
        <pc:sldMkLst>
          <pc:docMk/>
          <pc:sldMk cId="3610177962" sldId="317"/>
        </pc:sldMkLst>
        <pc:spChg chg="mod">
          <ac:chgData name="Nic Kaufmann" userId="f9f760fa-b6eb-42c6-abef-b7f12b6abc43" providerId="ADAL" clId="{91E9615F-50FF-4C8F-A21B-C314D7B6A9B3}" dt="2023-08-30T14:54:46.576" v="2050" actId="20577"/>
          <ac:spMkLst>
            <pc:docMk/>
            <pc:sldMk cId="3610177962" sldId="317"/>
            <ac:spMk id="3" creationId="{00000000-0000-0000-0000-000000000000}"/>
          </ac:spMkLst>
        </pc:spChg>
      </pc:sldChg>
      <pc:sldChg chg="add">
        <pc:chgData name="Nic Kaufmann" userId="f9f760fa-b6eb-42c6-abef-b7f12b6abc43" providerId="ADAL" clId="{91E9615F-50FF-4C8F-A21B-C314D7B6A9B3}" dt="2023-08-30T14:47:19.799" v="1625" actId="2890"/>
        <pc:sldMkLst>
          <pc:docMk/>
          <pc:sldMk cId="3957036113" sldId="318"/>
        </pc:sldMkLst>
      </pc:sldChg>
      <pc:sldChg chg="add del">
        <pc:chgData name="Nic Kaufmann" userId="f9f760fa-b6eb-42c6-abef-b7f12b6abc43" providerId="ADAL" clId="{91E9615F-50FF-4C8F-A21B-C314D7B6A9B3}" dt="2023-08-30T14:48:29.258" v="1642" actId="47"/>
        <pc:sldMkLst>
          <pc:docMk/>
          <pc:sldMk cId="31105824" sldId="319"/>
        </pc:sldMkLst>
      </pc:sldChg>
      <pc:sldChg chg="addSp delSp modSp add mod">
        <pc:chgData name="Nic Kaufmann" userId="f9f760fa-b6eb-42c6-abef-b7f12b6abc43" providerId="ADAL" clId="{91E9615F-50FF-4C8F-A21B-C314D7B6A9B3}" dt="2023-08-30T15:17:30.373" v="2157" actId="1076"/>
        <pc:sldMkLst>
          <pc:docMk/>
          <pc:sldMk cId="1783958978" sldId="319"/>
        </pc:sldMkLst>
        <pc:picChg chg="add mod">
          <ac:chgData name="Nic Kaufmann" userId="f9f760fa-b6eb-42c6-abef-b7f12b6abc43" providerId="ADAL" clId="{91E9615F-50FF-4C8F-A21B-C314D7B6A9B3}" dt="2023-08-30T15:16:50.699" v="2153" actId="1076"/>
          <ac:picMkLst>
            <pc:docMk/>
            <pc:sldMk cId="1783958978" sldId="319"/>
            <ac:picMk id="4" creationId="{71C66E0E-6D39-2CC4-D04C-F582805BADB1}"/>
          </ac:picMkLst>
        </pc:picChg>
        <pc:picChg chg="del">
          <ac:chgData name="Nic Kaufmann" userId="f9f760fa-b6eb-42c6-abef-b7f12b6abc43" providerId="ADAL" clId="{91E9615F-50FF-4C8F-A21B-C314D7B6A9B3}" dt="2023-08-30T15:16:21.517" v="2148" actId="478"/>
          <ac:picMkLst>
            <pc:docMk/>
            <pc:sldMk cId="1783958978" sldId="319"/>
            <ac:picMk id="5" creationId="{D4A7955B-1726-E767-855C-7D7834D9D574}"/>
          </ac:picMkLst>
        </pc:picChg>
        <pc:picChg chg="del">
          <ac:chgData name="Nic Kaufmann" userId="f9f760fa-b6eb-42c6-abef-b7f12b6abc43" providerId="ADAL" clId="{91E9615F-50FF-4C8F-A21B-C314D7B6A9B3}" dt="2023-08-30T15:16:22.345" v="2149" actId="478"/>
          <ac:picMkLst>
            <pc:docMk/>
            <pc:sldMk cId="1783958978" sldId="319"/>
            <ac:picMk id="7" creationId="{42534B12-B75D-870D-AB27-3347732ACD15}"/>
          </ac:picMkLst>
        </pc:picChg>
        <pc:picChg chg="add mod">
          <ac:chgData name="Nic Kaufmann" userId="f9f760fa-b6eb-42c6-abef-b7f12b6abc43" providerId="ADAL" clId="{91E9615F-50FF-4C8F-A21B-C314D7B6A9B3}" dt="2023-08-30T15:17:30.373" v="2157" actId="1076"/>
          <ac:picMkLst>
            <pc:docMk/>
            <pc:sldMk cId="1783958978" sldId="319"/>
            <ac:picMk id="8" creationId="{C317BB57-784B-762A-7091-C9F82411B8DF}"/>
          </ac:picMkLst>
        </pc:picChg>
        <pc:picChg chg="del">
          <ac:chgData name="Nic Kaufmann" userId="f9f760fa-b6eb-42c6-abef-b7f12b6abc43" providerId="ADAL" clId="{91E9615F-50FF-4C8F-A21B-C314D7B6A9B3}" dt="2023-08-30T15:16:23.021" v="2150" actId="478"/>
          <ac:picMkLst>
            <pc:docMk/>
            <pc:sldMk cId="1783958978" sldId="319"/>
            <ac:picMk id="9" creationId="{7CB8BA6B-6489-197D-2A96-27DDE03BD4A9}"/>
          </ac:picMkLst>
        </pc:picChg>
      </pc:sldChg>
      <pc:sldChg chg="delSp add del mod">
        <pc:chgData name="Nic Kaufmann" userId="f9f760fa-b6eb-42c6-abef-b7f12b6abc43" providerId="ADAL" clId="{91E9615F-50FF-4C8F-A21B-C314D7B6A9B3}" dt="2023-08-30T15:40:00.387" v="2541" actId="47"/>
        <pc:sldMkLst>
          <pc:docMk/>
          <pc:sldMk cId="2361735533" sldId="320"/>
        </pc:sldMkLst>
        <pc:picChg chg="del">
          <ac:chgData name="Nic Kaufmann" userId="f9f760fa-b6eb-42c6-abef-b7f12b6abc43" providerId="ADAL" clId="{91E9615F-50FF-4C8F-A21B-C314D7B6A9B3}" dt="2023-08-30T15:39:29.309" v="2539" actId="478"/>
          <ac:picMkLst>
            <pc:docMk/>
            <pc:sldMk cId="2361735533" sldId="320"/>
            <ac:picMk id="4" creationId="{00000000-0000-0000-0000-000000000000}"/>
          </ac:picMkLst>
        </pc:picChg>
      </pc:sldChg>
    </pc:docChg>
  </pc:docChgLst>
  <pc:docChgLst>
    <pc:chgData name="Nic Kaufmann" userId="f9f760fa-b6eb-42c6-abef-b7f12b6abc43" providerId="ADAL" clId="{D9C59AD3-BCDC-4C0D-AF4F-4B81AAB5570F}"/>
    <pc:docChg chg="custSel modSld">
      <pc:chgData name="Nic Kaufmann" userId="f9f760fa-b6eb-42c6-abef-b7f12b6abc43" providerId="ADAL" clId="{D9C59AD3-BCDC-4C0D-AF4F-4B81AAB5570F}" dt="2023-09-06T17:06:51.597" v="138" actId="20577"/>
      <pc:docMkLst>
        <pc:docMk/>
      </pc:docMkLst>
      <pc:sldChg chg="modSp mod">
        <pc:chgData name="Nic Kaufmann" userId="f9f760fa-b6eb-42c6-abef-b7f12b6abc43" providerId="ADAL" clId="{D9C59AD3-BCDC-4C0D-AF4F-4B81AAB5570F}" dt="2023-09-06T17:06:51.597" v="138" actId="20577"/>
        <pc:sldMkLst>
          <pc:docMk/>
          <pc:sldMk cId="2999665984" sldId="316"/>
        </pc:sldMkLst>
        <pc:spChg chg="mod">
          <ac:chgData name="Nic Kaufmann" userId="f9f760fa-b6eb-42c6-abef-b7f12b6abc43" providerId="ADAL" clId="{D9C59AD3-BCDC-4C0D-AF4F-4B81AAB5570F}" dt="2023-09-06T17:06:51.597" v="138" actId="20577"/>
          <ac:spMkLst>
            <pc:docMk/>
            <pc:sldMk cId="2999665984" sldId="31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itle 6">
            <a:extLst>
              <a:ext uri="{FF2B5EF4-FFF2-40B4-BE49-F238E27FC236}">
                <a16:creationId xmlns:a16="http://schemas.microsoft.com/office/drawing/2014/main" id="{522FCC43-0063-933E-68C6-3C8ECDB3850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0273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149327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250389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164774"/>
            <a:ext cx="5029200" cy="50775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33320" y="1164774"/>
            <a:ext cx="5029200" cy="50775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1708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2611018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1491206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381937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3411096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1512456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577139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49BEFBF-DE51-4437-BD32-EFDA4148E444}" type="datetimeFigureOut">
              <a:rPr lang="en-US" smtClean="0"/>
              <a:t>9/6/2023</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13259A2A-3BE8-4A47-B871-AC69AACA6B61}" type="slidenum">
              <a:rPr lang="en-US" smtClean="0"/>
              <a:t>‹#›</a:t>
            </a:fld>
            <a:endParaRPr lang="en-US"/>
          </a:p>
        </p:txBody>
      </p:sp>
    </p:spTree>
    <p:extLst>
      <p:ext uri="{BB962C8B-B14F-4D97-AF65-F5344CB8AC3E}">
        <p14:creationId xmlns:p14="http://schemas.microsoft.com/office/powerpoint/2010/main" val="2838360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604" y="5735746"/>
            <a:ext cx="819596" cy="914400"/>
          </a:xfrm>
          <a:prstGeom prst="rect">
            <a:avLst/>
          </a:prstGeom>
        </p:spPr>
      </p:pic>
      <p:sp>
        <p:nvSpPr>
          <p:cNvPr id="2" name="Title Placeholder 1"/>
          <p:cNvSpPr>
            <a:spLocks noGrp="1"/>
          </p:cNvSpPr>
          <p:nvPr>
            <p:ph type="title"/>
          </p:nvPr>
        </p:nvSpPr>
        <p:spPr>
          <a:xfrm>
            <a:off x="838200" y="365126"/>
            <a:ext cx="10424320" cy="73433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64774"/>
            <a:ext cx="10424320" cy="50836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6304030A-886F-6102-E26A-F5A0D0AD318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10433" y="5876075"/>
            <a:ext cx="2314891" cy="744650"/>
          </a:xfrm>
          <a:prstGeom prst="rect">
            <a:avLst/>
          </a:prstGeom>
        </p:spPr>
      </p:pic>
    </p:spTree>
    <p:extLst>
      <p:ext uri="{BB962C8B-B14F-4D97-AF65-F5344CB8AC3E}">
        <p14:creationId xmlns:p14="http://schemas.microsoft.com/office/powerpoint/2010/main" val="6034187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b="1"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arrow@lakeshorefirstrobotics.org" TargetMode="External"/><Relationship Id="rId2" Type="http://schemas.openxmlformats.org/officeDocument/2006/relationships/hyperlink" Target="mailto:Jennifer@lakeshorefirstrobotics.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71782" y="2554661"/>
            <a:ext cx="9144000" cy="874339"/>
          </a:xfrm>
        </p:spPr>
        <p:txBody>
          <a:bodyPr>
            <a:normAutofit/>
          </a:bodyPr>
          <a:lstStyle/>
          <a:p>
            <a:r>
              <a:rPr lang="en-US" sz="5400" i="1" dirty="0">
                <a:solidFill>
                  <a:srgbClr val="FF0000"/>
                </a:solidFill>
                <a:ea typeface="Roboto" panose="02000000000000000000" pitchFamily="2" charset="0"/>
              </a:rPr>
              <a:t>FIRST</a:t>
            </a:r>
            <a:r>
              <a:rPr lang="en-US" sz="4800" baseline="30000" dirty="0">
                <a:solidFill>
                  <a:srgbClr val="FF0000"/>
                </a:solidFill>
                <a:ea typeface="Roboto" panose="02000000000000000000" pitchFamily="2" charset="0"/>
              </a:rPr>
              <a:t>®</a:t>
            </a:r>
            <a:r>
              <a:rPr lang="en-US" sz="5400" dirty="0">
                <a:solidFill>
                  <a:srgbClr val="FF0000"/>
                </a:solidFill>
                <a:ea typeface="Roboto" panose="02000000000000000000" pitchFamily="2" charset="0"/>
              </a:rPr>
              <a:t> LEGO</a:t>
            </a:r>
            <a:r>
              <a:rPr lang="en-US" sz="5400" baseline="30000" dirty="0">
                <a:solidFill>
                  <a:srgbClr val="FF0000"/>
                </a:solidFill>
                <a:ea typeface="Roboto" panose="02000000000000000000" pitchFamily="2" charset="0"/>
              </a:rPr>
              <a:t> ®</a:t>
            </a:r>
            <a:r>
              <a:rPr lang="en-US" sz="5400" dirty="0">
                <a:solidFill>
                  <a:srgbClr val="FF0000"/>
                </a:solidFill>
                <a:ea typeface="Roboto" panose="02000000000000000000" pitchFamily="2" charset="0"/>
              </a:rPr>
              <a:t> League Challenge</a:t>
            </a:r>
            <a:endParaRPr lang="en-US" sz="5400" dirty="0">
              <a:ea typeface="Roboto" panose="02000000000000000000" pitchFamily="2" charset="0"/>
            </a:endParaRPr>
          </a:p>
        </p:txBody>
      </p:sp>
      <p:sp>
        <p:nvSpPr>
          <p:cNvPr id="3" name="Subtitle 2"/>
          <p:cNvSpPr>
            <a:spLocks noGrp="1"/>
          </p:cNvSpPr>
          <p:nvPr>
            <p:ph type="subTitle" idx="1"/>
          </p:nvPr>
        </p:nvSpPr>
        <p:spPr/>
        <p:txBody>
          <a:bodyPr>
            <a:normAutofit/>
          </a:bodyPr>
          <a:lstStyle/>
          <a:p>
            <a:r>
              <a:rPr lang="en-US" sz="3200" dirty="0"/>
              <a:t>Brown County FIRST Robotics Program</a:t>
            </a:r>
          </a:p>
          <a:p>
            <a:r>
              <a:rPr lang="en-US" sz="3200" dirty="0"/>
              <a:t>Mentor Training</a:t>
            </a:r>
          </a:p>
        </p:txBody>
      </p:sp>
    </p:spTree>
    <p:extLst>
      <p:ext uri="{BB962C8B-B14F-4D97-AF65-F5344CB8AC3E}">
        <p14:creationId xmlns:p14="http://schemas.microsoft.com/office/powerpoint/2010/main" val="2062583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Today’s Training Includes</a:t>
            </a:r>
          </a:p>
        </p:txBody>
      </p:sp>
      <p:sp>
        <p:nvSpPr>
          <p:cNvPr id="3" name="Content Placeholder 2"/>
          <p:cNvSpPr>
            <a:spLocks noGrp="1"/>
          </p:cNvSpPr>
          <p:nvPr>
            <p:ph sz="half" idx="1"/>
          </p:nvPr>
        </p:nvSpPr>
        <p:spPr/>
        <p:txBody>
          <a:bodyPr>
            <a:normAutofit/>
          </a:bodyPr>
          <a:lstStyle/>
          <a:p>
            <a:r>
              <a:rPr lang="en-US" dirty="0"/>
              <a:t>What does it mean to be a mentor?</a:t>
            </a:r>
          </a:p>
          <a:p>
            <a:pPr lvl="1"/>
            <a:r>
              <a:rPr lang="en-US" dirty="0"/>
              <a:t>Team Size</a:t>
            </a:r>
          </a:p>
          <a:p>
            <a:pPr lvl="1"/>
            <a:r>
              <a:rPr lang="en-US" dirty="0"/>
              <a:t>Season</a:t>
            </a:r>
          </a:p>
          <a:p>
            <a:pPr lvl="1"/>
            <a:r>
              <a:rPr lang="en-US" dirty="0"/>
              <a:t>Youth Protection Screening</a:t>
            </a:r>
          </a:p>
          <a:p>
            <a:r>
              <a:rPr lang="en-US" dirty="0"/>
              <a:t>Typical Meeting Flow</a:t>
            </a:r>
          </a:p>
          <a:p>
            <a:pPr lvl="1"/>
            <a:r>
              <a:rPr lang="en-US" dirty="0"/>
              <a:t>Beginning of season</a:t>
            </a:r>
          </a:p>
          <a:p>
            <a:pPr lvl="1"/>
            <a:r>
              <a:rPr lang="en-US" dirty="0"/>
              <a:t>Mid-season</a:t>
            </a:r>
          </a:p>
          <a:p>
            <a:pPr lvl="1"/>
            <a:r>
              <a:rPr lang="en-US" dirty="0"/>
              <a:t>Near End</a:t>
            </a:r>
          </a:p>
        </p:txBody>
      </p:sp>
      <p:sp>
        <p:nvSpPr>
          <p:cNvPr id="4" name="Content Placeholder 3"/>
          <p:cNvSpPr>
            <a:spLocks noGrp="1"/>
          </p:cNvSpPr>
          <p:nvPr>
            <p:ph sz="half" idx="2"/>
          </p:nvPr>
        </p:nvSpPr>
        <p:spPr/>
        <p:txBody>
          <a:bodyPr>
            <a:normAutofit/>
          </a:bodyPr>
          <a:lstStyle/>
          <a:p>
            <a:r>
              <a:rPr lang="en-US" dirty="0"/>
              <a:t>What to Expect at Competition</a:t>
            </a:r>
          </a:p>
          <a:p>
            <a:pPr lvl="1"/>
            <a:r>
              <a:rPr lang="en-US" dirty="0"/>
              <a:t>Judging Sessions</a:t>
            </a:r>
          </a:p>
          <a:p>
            <a:pPr lvl="2"/>
            <a:r>
              <a:rPr lang="en-US" dirty="0"/>
              <a:t>Innovation Project</a:t>
            </a:r>
          </a:p>
          <a:p>
            <a:pPr lvl="2"/>
            <a:r>
              <a:rPr lang="en-US" dirty="0"/>
              <a:t>Robot Design</a:t>
            </a:r>
          </a:p>
          <a:p>
            <a:pPr lvl="2"/>
            <a:r>
              <a:rPr lang="en-US" dirty="0"/>
              <a:t>Core Values</a:t>
            </a:r>
          </a:p>
          <a:p>
            <a:pPr lvl="1"/>
            <a:r>
              <a:rPr lang="en-US" dirty="0"/>
              <a:t>Robot Games</a:t>
            </a:r>
          </a:p>
          <a:p>
            <a:pPr lvl="2"/>
            <a:r>
              <a:rPr lang="en-US" dirty="0"/>
              <a:t>Covered more in-depth during robot training</a:t>
            </a:r>
          </a:p>
        </p:txBody>
      </p:sp>
    </p:spTree>
    <p:extLst>
      <p:ext uri="{BB962C8B-B14F-4D97-AF65-F5344CB8AC3E}">
        <p14:creationId xmlns:p14="http://schemas.microsoft.com/office/powerpoint/2010/main" val="2375995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Today’s Training Includes</a:t>
            </a:r>
          </a:p>
        </p:txBody>
      </p:sp>
      <p:sp>
        <p:nvSpPr>
          <p:cNvPr id="3" name="Content Placeholder 2"/>
          <p:cNvSpPr>
            <a:spLocks noGrp="1"/>
          </p:cNvSpPr>
          <p:nvPr>
            <p:ph sz="half" idx="1"/>
          </p:nvPr>
        </p:nvSpPr>
        <p:spPr/>
        <p:txBody>
          <a:bodyPr/>
          <a:lstStyle/>
          <a:p>
            <a:r>
              <a:rPr lang="en-US" dirty="0"/>
              <a:t>Teamwork/Core Value</a:t>
            </a:r>
          </a:p>
          <a:p>
            <a:pPr lvl="1"/>
            <a:r>
              <a:rPr lang="en-US" dirty="0"/>
              <a:t>What are they</a:t>
            </a:r>
          </a:p>
          <a:p>
            <a:pPr lvl="1"/>
            <a:r>
              <a:rPr lang="en-US" dirty="0"/>
              <a:t>Why are they important</a:t>
            </a:r>
          </a:p>
          <a:p>
            <a:pPr lvl="1"/>
            <a:r>
              <a:rPr lang="en-US" dirty="0"/>
              <a:t>Impact at competition</a:t>
            </a:r>
          </a:p>
          <a:p>
            <a:r>
              <a:rPr lang="en-US" dirty="0"/>
              <a:t>Teamwork Tasks</a:t>
            </a:r>
          </a:p>
          <a:p>
            <a:pPr lvl="1"/>
            <a:r>
              <a:rPr lang="en-US" dirty="0"/>
              <a:t>Selecting Team Name</a:t>
            </a:r>
          </a:p>
          <a:p>
            <a:pPr lvl="1"/>
            <a:r>
              <a:rPr lang="en-US" dirty="0"/>
              <a:t>Designing T-shirt</a:t>
            </a:r>
          </a:p>
          <a:p>
            <a:pPr lvl="1"/>
            <a:r>
              <a:rPr lang="en-US" dirty="0"/>
              <a:t>Challenges during Meetings</a:t>
            </a:r>
          </a:p>
          <a:p>
            <a:r>
              <a:rPr lang="en-US" dirty="0"/>
              <a:t>Teamwork Rubrics</a:t>
            </a:r>
          </a:p>
        </p:txBody>
      </p:sp>
      <p:sp>
        <p:nvSpPr>
          <p:cNvPr id="4" name="Content Placeholder 3"/>
          <p:cNvSpPr>
            <a:spLocks noGrp="1"/>
          </p:cNvSpPr>
          <p:nvPr>
            <p:ph sz="half" idx="2"/>
          </p:nvPr>
        </p:nvSpPr>
        <p:spPr/>
        <p:txBody>
          <a:bodyPr/>
          <a:lstStyle/>
          <a:p>
            <a:r>
              <a:rPr lang="en-US" dirty="0"/>
              <a:t>Project Side</a:t>
            </a:r>
          </a:p>
          <a:p>
            <a:pPr lvl="1"/>
            <a:r>
              <a:rPr lang="en-US" dirty="0"/>
              <a:t>This year’s Challenge</a:t>
            </a:r>
          </a:p>
          <a:p>
            <a:pPr lvl="1"/>
            <a:r>
              <a:rPr lang="en-US" dirty="0"/>
              <a:t>Selecting a Topic with students</a:t>
            </a:r>
          </a:p>
          <a:p>
            <a:pPr lvl="1"/>
            <a:r>
              <a:rPr lang="en-US" dirty="0"/>
              <a:t>Research Topic/Sources</a:t>
            </a:r>
          </a:p>
          <a:p>
            <a:pPr lvl="1"/>
            <a:r>
              <a:rPr lang="en-US" dirty="0"/>
              <a:t>Interviews</a:t>
            </a:r>
          </a:p>
          <a:p>
            <a:pPr lvl="1"/>
            <a:r>
              <a:rPr lang="en-US" dirty="0"/>
              <a:t>Field Trips</a:t>
            </a:r>
          </a:p>
          <a:p>
            <a:r>
              <a:rPr lang="en-US" dirty="0"/>
              <a:t>Presenting at Competition</a:t>
            </a:r>
          </a:p>
          <a:p>
            <a:pPr lvl="1"/>
            <a:r>
              <a:rPr lang="en-US" dirty="0"/>
              <a:t>30 Minutes in one Room with 3 -4 Judges</a:t>
            </a:r>
          </a:p>
          <a:p>
            <a:pPr lvl="1"/>
            <a:r>
              <a:rPr lang="en-US" dirty="0"/>
              <a:t>How to prepare</a:t>
            </a:r>
          </a:p>
          <a:p>
            <a:pPr lvl="1"/>
            <a:r>
              <a:rPr lang="en-US" dirty="0"/>
              <a:t>What to expect</a:t>
            </a:r>
          </a:p>
        </p:txBody>
      </p:sp>
    </p:spTree>
    <p:extLst>
      <p:ext uri="{BB962C8B-B14F-4D97-AF65-F5344CB8AC3E}">
        <p14:creationId xmlns:p14="http://schemas.microsoft.com/office/powerpoint/2010/main" val="620575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Three Parts to FIRST LEGO League</a:t>
            </a:r>
          </a:p>
        </p:txBody>
      </p:sp>
      <p:sp>
        <p:nvSpPr>
          <p:cNvPr id="3" name="Content Placeholder 2"/>
          <p:cNvSpPr>
            <a:spLocks noGrp="1"/>
          </p:cNvSpPr>
          <p:nvPr>
            <p:ph sz="half" idx="1"/>
          </p:nvPr>
        </p:nvSpPr>
        <p:spPr>
          <a:xfrm>
            <a:off x="838200" y="1164774"/>
            <a:ext cx="10331824" cy="5077505"/>
          </a:xfrm>
        </p:spPr>
        <p:txBody>
          <a:bodyPr vert="horz" lIns="91440" tIns="45720" rIns="91440" bIns="45720" rtlCol="0" anchor="t">
            <a:normAutofit/>
          </a:bodyPr>
          <a:lstStyle/>
          <a:p>
            <a:r>
              <a:rPr lang="en-US" dirty="0"/>
              <a:t>Core Values</a:t>
            </a:r>
          </a:p>
          <a:p>
            <a:r>
              <a:rPr lang="en-US" dirty="0"/>
              <a:t>Project</a:t>
            </a:r>
          </a:p>
          <a:p>
            <a:r>
              <a:rPr lang="en-US" dirty="0"/>
              <a:t>Robot Challenge</a:t>
            </a:r>
          </a:p>
          <a:p>
            <a:pPr lvl="1"/>
            <a:r>
              <a:rPr lang="en-US" dirty="0"/>
              <a:t>Robot Design</a:t>
            </a:r>
          </a:p>
          <a:p>
            <a:pPr lvl="1"/>
            <a:r>
              <a:rPr lang="en-US" dirty="0"/>
              <a:t>Competition Matches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1239" y="1148434"/>
            <a:ext cx="5433400" cy="4706471"/>
          </a:xfrm>
          <a:prstGeom prst="rect">
            <a:avLst/>
          </a:prstGeom>
        </p:spPr>
      </p:pic>
    </p:spTree>
    <p:extLst>
      <p:ext uri="{BB962C8B-B14F-4D97-AF65-F5344CB8AC3E}">
        <p14:creationId xmlns:p14="http://schemas.microsoft.com/office/powerpoint/2010/main" val="32006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does it mean to be a mentor?</a:t>
            </a:r>
          </a:p>
        </p:txBody>
      </p:sp>
      <p:sp>
        <p:nvSpPr>
          <p:cNvPr id="3" name="Content Placeholder 2"/>
          <p:cNvSpPr>
            <a:spLocks noGrp="1"/>
          </p:cNvSpPr>
          <p:nvPr>
            <p:ph idx="1"/>
          </p:nvPr>
        </p:nvSpPr>
        <p:spPr/>
        <p:txBody>
          <a:bodyPr/>
          <a:lstStyle/>
          <a:p>
            <a:r>
              <a:rPr lang="en-US" dirty="0"/>
              <a:t>Mentors guide students to learning</a:t>
            </a:r>
          </a:p>
          <a:p>
            <a:r>
              <a:rPr lang="en-US" dirty="0"/>
              <a:t>Mentors create a positive environment</a:t>
            </a:r>
          </a:p>
          <a:p>
            <a:r>
              <a:rPr lang="en-US" dirty="0"/>
              <a:t>Mentors reinforce good behavior</a:t>
            </a:r>
          </a:p>
          <a:p>
            <a:r>
              <a:rPr lang="en-US" dirty="0"/>
              <a:t>Mentors can and should have fun too</a:t>
            </a:r>
          </a:p>
        </p:txBody>
      </p:sp>
    </p:spTree>
    <p:extLst>
      <p:ext uri="{BB962C8B-B14F-4D97-AF65-F5344CB8AC3E}">
        <p14:creationId xmlns:p14="http://schemas.microsoft.com/office/powerpoint/2010/main" val="271368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Values</a:t>
            </a:r>
          </a:p>
        </p:txBody>
      </p:sp>
      <p:sp>
        <p:nvSpPr>
          <p:cNvPr id="3" name="Content Placeholder 2"/>
          <p:cNvSpPr>
            <a:spLocks noGrp="1"/>
          </p:cNvSpPr>
          <p:nvPr>
            <p:ph idx="1"/>
          </p:nvPr>
        </p:nvSpPr>
        <p:spPr/>
        <p:txBody>
          <a:bodyPr>
            <a:normAutofit lnSpcReduction="10000"/>
          </a:bodyPr>
          <a:lstStyle/>
          <a:p>
            <a:r>
              <a:rPr lang="en-US" b="1" dirty="0"/>
              <a:t>Discovery:</a:t>
            </a:r>
            <a:r>
              <a:rPr lang="en-US" i="1" dirty="0"/>
              <a:t> We explore new skills and ideas.</a:t>
            </a:r>
            <a:endParaRPr lang="en-US" dirty="0"/>
          </a:p>
          <a:p>
            <a:r>
              <a:rPr lang="en-US" b="1" dirty="0"/>
              <a:t>Innovation: </a:t>
            </a:r>
            <a:r>
              <a:rPr lang="en-US" i="1" dirty="0"/>
              <a:t>We use creativity and persistence to solve problems.</a:t>
            </a:r>
            <a:endParaRPr lang="en-US" dirty="0"/>
          </a:p>
          <a:p>
            <a:r>
              <a:rPr lang="en-US" b="1" dirty="0"/>
              <a:t>Impact:</a:t>
            </a:r>
            <a:r>
              <a:rPr lang="en-US" i="1" dirty="0"/>
              <a:t>  We apply what we learn to improve our world.</a:t>
            </a:r>
            <a:endParaRPr lang="en-US" dirty="0"/>
          </a:p>
          <a:p>
            <a:r>
              <a:rPr lang="en-US" b="1" dirty="0"/>
              <a:t>Inclusion: </a:t>
            </a:r>
            <a:r>
              <a:rPr lang="en-US" i="1" dirty="0"/>
              <a:t>We respect each other and embrace our differences.</a:t>
            </a:r>
            <a:endParaRPr lang="en-US" dirty="0"/>
          </a:p>
          <a:p>
            <a:r>
              <a:rPr lang="en-US" b="1" dirty="0"/>
              <a:t>Teamwork: </a:t>
            </a:r>
            <a:r>
              <a:rPr lang="en-US" i="1" dirty="0"/>
              <a:t>We are stronger when we work together.</a:t>
            </a:r>
            <a:endParaRPr lang="en-US" dirty="0"/>
          </a:p>
          <a:p>
            <a:r>
              <a:rPr lang="en-US" b="1" dirty="0"/>
              <a:t>Fun: </a:t>
            </a:r>
            <a:r>
              <a:rPr lang="en-US" i="1" dirty="0"/>
              <a:t>We enjoy and celebrate what we do!</a:t>
            </a:r>
          </a:p>
          <a:p>
            <a:r>
              <a:rPr lang="en-US" i="1" dirty="0"/>
              <a:t>Gracious Professionalism:  We encourage high-quality work, emphasize the value of others and respect individuals and the </a:t>
            </a:r>
            <a:r>
              <a:rPr lang="en-US" i="1" dirty="0" err="1"/>
              <a:t>comunity</a:t>
            </a:r>
            <a:endParaRPr lang="en-US" i="1" dirty="0"/>
          </a:p>
          <a:p>
            <a:r>
              <a:rPr lang="en-US" i="1" dirty="0" err="1"/>
              <a:t>Coopertition</a:t>
            </a:r>
            <a:r>
              <a:rPr lang="en-US" i="1" dirty="0"/>
              <a:t>:  All teams should do their best to assist and work with each other, even if you’re competing against them.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6883" y="196053"/>
            <a:ext cx="3337418" cy="1541742"/>
          </a:xfrm>
          <a:prstGeom prst="rect">
            <a:avLst/>
          </a:prstGeom>
        </p:spPr>
      </p:pic>
    </p:spTree>
    <p:extLst>
      <p:ext uri="{BB962C8B-B14F-4D97-AF65-F5344CB8AC3E}">
        <p14:creationId xmlns:p14="http://schemas.microsoft.com/office/powerpoint/2010/main" val="77154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Size/Dynamics</a:t>
            </a:r>
          </a:p>
        </p:txBody>
      </p:sp>
      <p:sp>
        <p:nvSpPr>
          <p:cNvPr id="3" name="Content Placeholder 2"/>
          <p:cNvSpPr>
            <a:spLocks noGrp="1"/>
          </p:cNvSpPr>
          <p:nvPr>
            <p:ph idx="1"/>
          </p:nvPr>
        </p:nvSpPr>
        <p:spPr/>
        <p:txBody>
          <a:bodyPr>
            <a:normAutofit/>
          </a:bodyPr>
          <a:lstStyle/>
          <a:p>
            <a:r>
              <a:rPr lang="en-US" dirty="0"/>
              <a:t>Students - Grades 4 through 8</a:t>
            </a:r>
          </a:p>
          <a:p>
            <a:r>
              <a:rPr lang="en-US" dirty="0"/>
              <a:t>Teams can range from 6 to 10 students (We limit at 8 students)</a:t>
            </a:r>
          </a:p>
          <a:p>
            <a:r>
              <a:rPr lang="en-US" dirty="0"/>
              <a:t>Age and Personality Ranges – Watch during first meetings to best group</a:t>
            </a:r>
          </a:p>
          <a:p>
            <a:r>
              <a:rPr lang="en-US" dirty="0"/>
              <a:t>Some students only want to program &amp; others only want project</a:t>
            </a:r>
          </a:p>
          <a:p>
            <a:pPr lvl="1"/>
            <a:r>
              <a:rPr lang="en-US" dirty="0"/>
              <a:t>ALL NEED TO BE INVOLVED IN BOTH TO SOME DEGREE or it will come out in the questioning at competition</a:t>
            </a:r>
          </a:p>
        </p:txBody>
      </p:sp>
    </p:spTree>
    <p:extLst>
      <p:ext uri="{BB962C8B-B14F-4D97-AF65-F5344CB8AC3E}">
        <p14:creationId xmlns:p14="http://schemas.microsoft.com/office/powerpoint/2010/main" val="3957036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Expectations</a:t>
            </a:r>
          </a:p>
        </p:txBody>
      </p:sp>
      <p:sp>
        <p:nvSpPr>
          <p:cNvPr id="3" name="Content Placeholder 2"/>
          <p:cNvSpPr>
            <a:spLocks noGrp="1"/>
          </p:cNvSpPr>
          <p:nvPr>
            <p:ph idx="1"/>
          </p:nvPr>
        </p:nvSpPr>
        <p:spPr>
          <a:xfrm>
            <a:off x="838199" y="1164774"/>
            <a:ext cx="10725727" cy="5083626"/>
          </a:xfrm>
        </p:spPr>
        <p:txBody>
          <a:bodyPr>
            <a:normAutofit fontScale="92500" lnSpcReduction="10000"/>
          </a:bodyPr>
          <a:lstStyle/>
          <a:p>
            <a:r>
              <a:rPr lang="en-US" dirty="0"/>
              <a:t>Legos no fly – Legos no crash</a:t>
            </a:r>
          </a:p>
          <a:p>
            <a:r>
              <a:rPr lang="en-US" dirty="0"/>
              <a:t>Leave the space better than you found it</a:t>
            </a:r>
          </a:p>
          <a:p>
            <a:pPr lvl="1"/>
            <a:r>
              <a:rPr lang="en-US" dirty="0"/>
              <a:t>All spaces must be cleaned up prior to anyone being dismissed</a:t>
            </a:r>
          </a:p>
          <a:p>
            <a:r>
              <a:rPr lang="en-US" dirty="0"/>
              <a:t>Each member must program, build and research</a:t>
            </a:r>
          </a:p>
          <a:p>
            <a:r>
              <a:rPr lang="en-US" dirty="0"/>
              <a:t>Respect each other’s space, views, opinions and ideas – </a:t>
            </a:r>
          </a:p>
          <a:p>
            <a:pPr lvl="1"/>
            <a:r>
              <a:rPr lang="en-US" dirty="0"/>
              <a:t>Be open to new ideas</a:t>
            </a:r>
          </a:p>
          <a:p>
            <a:r>
              <a:rPr lang="en-US" dirty="0"/>
              <a:t>Discuss ideas as a group – review pros and cons as a group in a positive manor</a:t>
            </a:r>
          </a:p>
          <a:p>
            <a:r>
              <a:rPr lang="en-US" dirty="0"/>
              <a:t>Spend approx. ½ your time programing/building and ½ time researching - Take turns</a:t>
            </a:r>
          </a:p>
          <a:p>
            <a:r>
              <a:rPr lang="en-US" dirty="0"/>
              <a:t>Teasing, bullying and rough housing will not be tolerated</a:t>
            </a:r>
          </a:p>
          <a:p>
            <a:r>
              <a:rPr lang="en-US" dirty="0"/>
              <a:t>HAVE FUN!!!!!!!</a:t>
            </a:r>
          </a:p>
          <a:p>
            <a:endParaRPr lang="en-US" dirty="0"/>
          </a:p>
          <a:p>
            <a:pPr marL="0" indent="0">
              <a:buNone/>
            </a:pPr>
            <a:endParaRPr lang="en-US" dirty="0"/>
          </a:p>
        </p:txBody>
      </p:sp>
    </p:spTree>
    <p:extLst>
      <p:ext uri="{BB962C8B-B14F-4D97-AF65-F5344CB8AC3E}">
        <p14:creationId xmlns:p14="http://schemas.microsoft.com/office/powerpoint/2010/main" val="10361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Times</a:t>
            </a:r>
          </a:p>
        </p:txBody>
      </p:sp>
      <p:sp>
        <p:nvSpPr>
          <p:cNvPr id="3" name="Content Placeholder 2"/>
          <p:cNvSpPr>
            <a:spLocks noGrp="1"/>
          </p:cNvSpPr>
          <p:nvPr>
            <p:ph idx="1"/>
          </p:nvPr>
        </p:nvSpPr>
        <p:spPr>
          <a:xfrm>
            <a:off x="838199" y="1164774"/>
            <a:ext cx="10725727" cy="5083626"/>
          </a:xfrm>
        </p:spPr>
        <p:txBody>
          <a:bodyPr>
            <a:normAutofit/>
          </a:bodyPr>
          <a:lstStyle/>
          <a:p>
            <a:r>
              <a:rPr lang="en-US" dirty="0"/>
              <a:t>Approx 5 hours per week (It’s OK to assign homework)</a:t>
            </a:r>
          </a:p>
          <a:p>
            <a:r>
              <a:rPr lang="en-US" dirty="0"/>
              <a:t>Younger students’ attention span is typically 2 hours</a:t>
            </a:r>
          </a:p>
          <a:p>
            <a:pPr lvl="1"/>
            <a:r>
              <a:rPr lang="en-US" dirty="0"/>
              <a:t>Older students can sometimes handle 3 hours especially heading to State</a:t>
            </a:r>
          </a:p>
          <a:p>
            <a:r>
              <a:rPr lang="en-US" dirty="0"/>
              <a:t>10 minute break</a:t>
            </a:r>
          </a:p>
          <a:p>
            <a:pPr lvl="1"/>
            <a:r>
              <a:rPr lang="en-US" dirty="0"/>
              <a:t>Great switch off point</a:t>
            </a:r>
          </a:p>
          <a:p>
            <a:endParaRPr lang="en-US" dirty="0"/>
          </a:p>
          <a:p>
            <a:pPr marL="0" indent="0">
              <a:buNone/>
            </a:pPr>
            <a:endParaRPr lang="en-US" dirty="0"/>
          </a:p>
        </p:txBody>
      </p:sp>
    </p:spTree>
    <p:extLst>
      <p:ext uri="{BB962C8B-B14F-4D97-AF65-F5344CB8AC3E}">
        <p14:creationId xmlns:p14="http://schemas.microsoft.com/office/powerpoint/2010/main" val="364013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Meetings – Beginning of Season</a:t>
            </a:r>
          </a:p>
        </p:txBody>
      </p:sp>
      <p:sp>
        <p:nvSpPr>
          <p:cNvPr id="3" name="Content Placeholder 2"/>
          <p:cNvSpPr>
            <a:spLocks noGrp="1"/>
          </p:cNvSpPr>
          <p:nvPr>
            <p:ph idx="1"/>
          </p:nvPr>
        </p:nvSpPr>
        <p:spPr/>
        <p:txBody>
          <a:bodyPr>
            <a:normAutofit fontScale="92500" lnSpcReduction="20000"/>
          </a:bodyPr>
          <a:lstStyle/>
          <a:p>
            <a:r>
              <a:rPr lang="en-US" dirty="0"/>
              <a:t>Challenge Obstacle Kit Build – Usually the first task</a:t>
            </a:r>
          </a:p>
          <a:p>
            <a:r>
              <a:rPr lang="en-US" dirty="0"/>
              <a:t>Team Building</a:t>
            </a:r>
          </a:p>
          <a:p>
            <a:pPr lvl="1"/>
            <a:r>
              <a:rPr lang="en-US" dirty="0"/>
              <a:t>Fun discussions about silly team name</a:t>
            </a:r>
          </a:p>
          <a:p>
            <a:pPr lvl="1"/>
            <a:r>
              <a:rPr lang="en-US" dirty="0"/>
              <a:t>Discuss/draw what they would like on their t-shirts (generally ties into topic)</a:t>
            </a:r>
          </a:p>
          <a:p>
            <a:pPr lvl="2"/>
            <a:r>
              <a:rPr lang="en-US" dirty="0"/>
              <a:t>T-Shirt Orders are due by October 1st</a:t>
            </a:r>
          </a:p>
          <a:p>
            <a:pPr lvl="1"/>
            <a:r>
              <a:rPr lang="en-US" dirty="0"/>
              <a:t>Finish putting together any obstacles</a:t>
            </a:r>
          </a:p>
          <a:p>
            <a:r>
              <a:rPr lang="en-US" dirty="0"/>
              <a:t>Project Selection</a:t>
            </a:r>
          </a:p>
          <a:p>
            <a:pPr lvl="1"/>
            <a:r>
              <a:rPr lang="en-US" dirty="0"/>
              <a:t>Basic Research as a group to get a handful of ideas</a:t>
            </a:r>
          </a:p>
          <a:p>
            <a:pPr lvl="1"/>
            <a:r>
              <a:rPr lang="en-US" dirty="0"/>
              <a:t>Begin brainstorming specific ideas</a:t>
            </a:r>
          </a:p>
          <a:p>
            <a:pPr lvl="1"/>
            <a:r>
              <a:rPr lang="en-US" dirty="0"/>
              <a:t>Put them on a white board and have students vote/narrowing down to 1</a:t>
            </a:r>
          </a:p>
          <a:p>
            <a:r>
              <a:rPr lang="en-US" dirty="0"/>
              <a:t>Students learn about robot together for the 1</a:t>
            </a:r>
            <a:r>
              <a:rPr lang="en-US" baseline="30000" dirty="0"/>
              <a:t>st</a:t>
            </a:r>
            <a:r>
              <a:rPr lang="en-US" dirty="0"/>
              <a:t> week of season</a:t>
            </a:r>
          </a:p>
          <a:p>
            <a:pPr lvl="1"/>
            <a:r>
              <a:rPr lang="en-US" dirty="0"/>
              <a:t>Understand the obstacles and scoring</a:t>
            </a:r>
          </a:p>
          <a:p>
            <a:pPr lvl="1"/>
            <a:r>
              <a:rPr lang="en-US" dirty="0"/>
              <a:t>Teach students basics in a larger group</a:t>
            </a:r>
          </a:p>
          <a:p>
            <a:pPr lvl="2"/>
            <a:r>
              <a:rPr lang="en-US" dirty="0"/>
              <a:t>Let them put together robots in small groups of 2-3 students</a:t>
            </a:r>
          </a:p>
          <a:p>
            <a:pPr lvl="2"/>
            <a:r>
              <a:rPr lang="en-US" dirty="0"/>
              <a:t>Focus on a strong base and designing in Rectangles</a:t>
            </a:r>
          </a:p>
          <a:p>
            <a:pPr lvl="2"/>
            <a:r>
              <a:rPr lang="en-US" dirty="0"/>
              <a:t>Try to keep better parts of any of the robots</a:t>
            </a:r>
          </a:p>
          <a:p>
            <a:pPr lvl="2"/>
            <a:endParaRPr lang="en-US" dirty="0"/>
          </a:p>
          <a:p>
            <a:pPr lvl="1"/>
            <a:endParaRPr lang="en-US" dirty="0"/>
          </a:p>
          <a:p>
            <a:endParaRPr lang="en-US" dirty="0"/>
          </a:p>
        </p:txBody>
      </p:sp>
    </p:spTree>
    <p:extLst>
      <p:ext uri="{BB962C8B-B14F-4D97-AF65-F5344CB8AC3E}">
        <p14:creationId xmlns:p14="http://schemas.microsoft.com/office/powerpoint/2010/main" val="3989504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24320" cy="1041643"/>
          </a:xfrm>
        </p:spPr>
        <p:txBody>
          <a:bodyPr>
            <a:normAutofit fontScale="90000"/>
          </a:bodyPr>
          <a:lstStyle/>
          <a:p>
            <a:r>
              <a:rPr lang="en-US" dirty="0"/>
              <a:t>FLL How to:</a:t>
            </a:r>
            <a:br>
              <a:rPr lang="en-US" dirty="0"/>
            </a:br>
            <a:r>
              <a:rPr lang="en-US" dirty="0"/>
              <a:t>What is the Challenge?</a:t>
            </a:r>
          </a:p>
        </p:txBody>
      </p:sp>
      <p:pic>
        <p:nvPicPr>
          <p:cNvPr id="5" name="FIRST LEGO League Project How-to_ What is the Project_ (Part 1 of 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51801" y="1727971"/>
            <a:ext cx="7734300" cy="4351338"/>
          </a:xfrm>
        </p:spPr>
      </p:pic>
    </p:spTree>
    <p:extLst>
      <p:ext uri="{BB962C8B-B14F-4D97-AF65-F5344CB8AC3E}">
        <p14:creationId xmlns:p14="http://schemas.microsoft.com/office/powerpoint/2010/main" val="28192578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FLL - Resources</a:t>
            </a:r>
          </a:p>
        </p:txBody>
      </p:sp>
      <p:pic>
        <p:nvPicPr>
          <p:cNvPr id="5" name="Picture 4">
            <a:extLst>
              <a:ext uri="{FF2B5EF4-FFF2-40B4-BE49-F238E27FC236}">
                <a16:creationId xmlns:a16="http://schemas.microsoft.com/office/drawing/2014/main" id="{D4A7955B-1726-E767-855C-7D7834D9D574}"/>
              </a:ext>
            </a:extLst>
          </p:cNvPr>
          <p:cNvPicPr>
            <a:picLocks noChangeAspect="1"/>
          </p:cNvPicPr>
          <p:nvPr/>
        </p:nvPicPr>
        <p:blipFill>
          <a:blip r:embed="rId2"/>
          <a:stretch>
            <a:fillRect/>
          </a:stretch>
        </p:blipFill>
        <p:spPr>
          <a:xfrm>
            <a:off x="838200" y="1180592"/>
            <a:ext cx="3298463" cy="4385707"/>
          </a:xfrm>
          <a:prstGeom prst="rect">
            <a:avLst/>
          </a:prstGeom>
        </p:spPr>
      </p:pic>
      <p:pic>
        <p:nvPicPr>
          <p:cNvPr id="7" name="Picture 6">
            <a:extLst>
              <a:ext uri="{FF2B5EF4-FFF2-40B4-BE49-F238E27FC236}">
                <a16:creationId xmlns:a16="http://schemas.microsoft.com/office/drawing/2014/main" id="{42534B12-B75D-870D-AB27-3347732ACD15}"/>
              </a:ext>
            </a:extLst>
          </p:cNvPr>
          <p:cNvPicPr>
            <a:picLocks noChangeAspect="1"/>
          </p:cNvPicPr>
          <p:nvPr/>
        </p:nvPicPr>
        <p:blipFill>
          <a:blip r:embed="rId3"/>
          <a:stretch>
            <a:fillRect/>
          </a:stretch>
        </p:blipFill>
        <p:spPr>
          <a:xfrm>
            <a:off x="4136663" y="1180592"/>
            <a:ext cx="3298464" cy="4385708"/>
          </a:xfrm>
          <a:prstGeom prst="rect">
            <a:avLst/>
          </a:prstGeom>
        </p:spPr>
      </p:pic>
      <p:pic>
        <p:nvPicPr>
          <p:cNvPr id="9" name="Picture 8">
            <a:extLst>
              <a:ext uri="{FF2B5EF4-FFF2-40B4-BE49-F238E27FC236}">
                <a16:creationId xmlns:a16="http://schemas.microsoft.com/office/drawing/2014/main" id="{7CB8BA6B-6489-197D-2A96-27DDE03BD4A9}"/>
              </a:ext>
            </a:extLst>
          </p:cNvPr>
          <p:cNvPicPr>
            <a:picLocks noChangeAspect="1"/>
          </p:cNvPicPr>
          <p:nvPr/>
        </p:nvPicPr>
        <p:blipFill>
          <a:blip r:embed="rId4"/>
          <a:stretch>
            <a:fillRect/>
          </a:stretch>
        </p:blipFill>
        <p:spPr>
          <a:xfrm>
            <a:off x="7435126" y="1180592"/>
            <a:ext cx="3298464" cy="4375962"/>
          </a:xfrm>
          <a:prstGeom prst="rect">
            <a:avLst/>
          </a:prstGeom>
        </p:spPr>
      </p:pic>
      <p:sp>
        <p:nvSpPr>
          <p:cNvPr id="10" name="TextBox 9">
            <a:extLst>
              <a:ext uri="{FF2B5EF4-FFF2-40B4-BE49-F238E27FC236}">
                <a16:creationId xmlns:a16="http://schemas.microsoft.com/office/drawing/2014/main" id="{0FF6E201-8359-ACF7-1ED8-533F35C06625}"/>
              </a:ext>
            </a:extLst>
          </p:cNvPr>
          <p:cNvSpPr txBox="1"/>
          <p:nvPr/>
        </p:nvSpPr>
        <p:spPr>
          <a:xfrm>
            <a:off x="1562470" y="6001305"/>
            <a:ext cx="7696940" cy="369332"/>
          </a:xfrm>
          <a:prstGeom prst="rect">
            <a:avLst/>
          </a:prstGeom>
          <a:noFill/>
        </p:spPr>
        <p:txBody>
          <a:bodyPr wrap="square" rtlCol="0">
            <a:spAutoFit/>
          </a:bodyPr>
          <a:lstStyle/>
          <a:p>
            <a:r>
              <a:rPr lang="en-US" dirty="0"/>
              <a:t>www.firstinspires.org/resources-library/fll /challenge/challenge-and-resources</a:t>
            </a:r>
          </a:p>
        </p:txBody>
      </p:sp>
    </p:spTree>
    <p:extLst>
      <p:ext uri="{BB962C8B-B14F-4D97-AF65-F5344CB8AC3E}">
        <p14:creationId xmlns:p14="http://schemas.microsoft.com/office/powerpoint/2010/main" val="124297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FLL - Resources</a:t>
            </a:r>
          </a:p>
        </p:txBody>
      </p:sp>
      <p:sp>
        <p:nvSpPr>
          <p:cNvPr id="10" name="TextBox 9">
            <a:extLst>
              <a:ext uri="{FF2B5EF4-FFF2-40B4-BE49-F238E27FC236}">
                <a16:creationId xmlns:a16="http://schemas.microsoft.com/office/drawing/2014/main" id="{0FF6E201-8359-ACF7-1ED8-533F35C06625}"/>
              </a:ext>
            </a:extLst>
          </p:cNvPr>
          <p:cNvSpPr txBox="1"/>
          <p:nvPr/>
        </p:nvSpPr>
        <p:spPr>
          <a:xfrm>
            <a:off x="1562470" y="6001305"/>
            <a:ext cx="7696940" cy="369332"/>
          </a:xfrm>
          <a:prstGeom prst="rect">
            <a:avLst/>
          </a:prstGeom>
          <a:noFill/>
        </p:spPr>
        <p:txBody>
          <a:bodyPr wrap="square" rtlCol="0">
            <a:spAutoFit/>
          </a:bodyPr>
          <a:lstStyle/>
          <a:p>
            <a:r>
              <a:rPr lang="en-US" dirty="0"/>
              <a:t>www.firstinspires.org/resources-library/fll /challenge/challenge-and-resources</a:t>
            </a:r>
          </a:p>
        </p:txBody>
      </p:sp>
      <p:pic>
        <p:nvPicPr>
          <p:cNvPr id="4" name="Picture 3">
            <a:extLst>
              <a:ext uri="{FF2B5EF4-FFF2-40B4-BE49-F238E27FC236}">
                <a16:creationId xmlns:a16="http://schemas.microsoft.com/office/drawing/2014/main" id="{71C66E0E-6D39-2CC4-D04C-F582805BADB1}"/>
              </a:ext>
            </a:extLst>
          </p:cNvPr>
          <p:cNvPicPr>
            <a:picLocks noChangeAspect="1"/>
          </p:cNvPicPr>
          <p:nvPr/>
        </p:nvPicPr>
        <p:blipFill>
          <a:blip r:embed="rId2"/>
          <a:stretch>
            <a:fillRect/>
          </a:stretch>
        </p:blipFill>
        <p:spPr>
          <a:xfrm>
            <a:off x="929480" y="933010"/>
            <a:ext cx="3737796" cy="4991979"/>
          </a:xfrm>
          <a:prstGeom prst="rect">
            <a:avLst/>
          </a:prstGeom>
        </p:spPr>
      </p:pic>
      <p:pic>
        <p:nvPicPr>
          <p:cNvPr id="8" name="Picture 7">
            <a:extLst>
              <a:ext uri="{FF2B5EF4-FFF2-40B4-BE49-F238E27FC236}">
                <a16:creationId xmlns:a16="http://schemas.microsoft.com/office/drawing/2014/main" id="{C317BB57-784B-762A-7091-C9F82411B8DF}"/>
              </a:ext>
            </a:extLst>
          </p:cNvPr>
          <p:cNvPicPr>
            <a:picLocks noChangeAspect="1"/>
          </p:cNvPicPr>
          <p:nvPr/>
        </p:nvPicPr>
        <p:blipFill>
          <a:blip r:embed="rId3"/>
          <a:stretch>
            <a:fillRect/>
          </a:stretch>
        </p:blipFill>
        <p:spPr>
          <a:xfrm>
            <a:off x="5094420" y="933009"/>
            <a:ext cx="3762674" cy="4991980"/>
          </a:xfrm>
          <a:prstGeom prst="rect">
            <a:avLst/>
          </a:prstGeom>
        </p:spPr>
      </p:pic>
    </p:spTree>
    <p:extLst>
      <p:ext uri="{BB962C8B-B14F-4D97-AF65-F5344CB8AC3E}">
        <p14:creationId xmlns:p14="http://schemas.microsoft.com/office/powerpoint/2010/main" val="1783958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the Project</a:t>
            </a:r>
          </a:p>
        </p:txBody>
      </p:sp>
      <p:sp>
        <p:nvSpPr>
          <p:cNvPr id="3" name="Content Placeholder 2"/>
          <p:cNvSpPr>
            <a:spLocks noGrp="1"/>
          </p:cNvSpPr>
          <p:nvPr>
            <p:ph sz="half" idx="1"/>
          </p:nvPr>
        </p:nvSpPr>
        <p:spPr>
          <a:xfrm>
            <a:off x="838200" y="970814"/>
            <a:ext cx="10331824" cy="5077505"/>
          </a:xfrm>
        </p:spPr>
        <p:txBody>
          <a:bodyPr vert="horz" lIns="91440" tIns="45720" rIns="91440" bIns="45720" rtlCol="0" anchor="t">
            <a:normAutofit/>
          </a:bodyPr>
          <a:lstStyle/>
          <a:p>
            <a:r>
              <a:rPr lang="en-US" dirty="0"/>
              <a:t>Teams must </a:t>
            </a:r>
          </a:p>
          <a:p>
            <a:pPr lvl="1"/>
            <a:r>
              <a:rPr lang="en-US" dirty="0"/>
              <a:t>Research the topic </a:t>
            </a:r>
          </a:p>
          <a:p>
            <a:pPr lvl="1"/>
            <a:r>
              <a:rPr lang="en-US" dirty="0"/>
              <a:t>Find a specific problem they’re interested in</a:t>
            </a:r>
          </a:p>
          <a:p>
            <a:pPr lvl="1"/>
            <a:r>
              <a:rPr lang="en-US" dirty="0"/>
              <a:t>Create an </a:t>
            </a:r>
            <a:r>
              <a:rPr lang="en-US" b="1" dirty="0"/>
              <a:t>INNOVATIVE</a:t>
            </a:r>
            <a:r>
              <a:rPr lang="en-US" dirty="0"/>
              <a:t> Solution on the challenge</a:t>
            </a:r>
          </a:p>
          <a:p>
            <a:pPr lvl="1"/>
            <a:r>
              <a:rPr lang="en-US" dirty="0"/>
              <a:t>Create a 5 minute presentation for the judges</a:t>
            </a:r>
          </a:p>
          <a:p>
            <a:pPr lvl="1"/>
            <a:r>
              <a:rPr lang="en-US" dirty="0"/>
              <a:t>Present it at the tournament</a:t>
            </a:r>
          </a:p>
          <a:p>
            <a:r>
              <a:rPr lang="en-US" dirty="0"/>
              <a:t>Team should</a:t>
            </a:r>
          </a:p>
          <a:p>
            <a:pPr lvl="1"/>
            <a:r>
              <a:rPr lang="en-US" dirty="0"/>
              <a:t>Speak to a professional in the field</a:t>
            </a:r>
          </a:p>
          <a:p>
            <a:pPr lvl="1"/>
            <a:r>
              <a:rPr lang="en-US" dirty="0"/>
              <a:t>Share with the community</a:t>
            </a:r>
          </a:p>
          <a:p>
            <a:r>
              <a:rPr lang="en-US" dirty="0"/>
              <a:t>GOAL</a:t>
            </a:r>
          </a:p>
          <a:p>
            <a:pPr lvl="1"/>
            <a:r>
              <a:rPr lang="en-US" dirty="0"/>
              <a:t>To get students to think about careers they never knew existed</a:t>
            </a:r>
          </a:p>
          <a:p>
            <a:pPr lvl="1"/>
            <a:r>
              <a:rPr lang="en-US" dirty="0"/>
              <a:t>To show students they can change the world – even at a young age</a:t>
            </a:r>
          </a:p>
          <a:p>
            <a:endParaRPr lang="en-US" dirty="0"/>
          </a:p>
          <a:p>
            <a:endParaRPr lang="en-US" dirty="0"/>
          </a:p>
        </p:txBody>
      </p:sp>
    </p:spTree>
    <p:extLst>
      <p:ext uri="{BB962C8B-B14F-4D97-AF65-F5344CB8AC3E}">
        <p14:creationId xmlns:p14="http://schemas.microsoft.com/office/powerpoint/2010/main" val="2498571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Innovation Project</a:t>
            </a:r>
          </a:p>
        </p:txBody>
      </p:sp>
      <p:sp>
        <p:nvSpPr>
          <p:cNvPr id="3" name="Content Placeholder 2"/>
          <p:cNvSpPr txBox="1">
            <a:spLocks/>
          </p:cNvSpPr>
          <p:nvPr/>
        </p:nvSpPr>
        <p:spPr>
          <a:xfrm>
            <a:off x="838200" y="1164774"/>
            <a:ext cx="10507462" cy="507750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t>How we share our own hobbies and interests with others can be an expression of our creative selves.  People who work in the arts can teach us a lot about how to communicate, engage and entertain an audience of any size.  What can you learn from museums, theaters and films that can help you share what you love to do.  </a:t>
            </a:r>
          </a:p>
          <a:p>
            <a:endParaRPr lang="en-US" dirty="0"/>
          </a:p>
          <a:p>
            <a:pPr marL="0" indent="0">
              <a:buNone/>
            </a:pPr>
            <a:endParaRPr lang="en-US" dirty="0"/>
          </a:p>
          <a:p>
            <a:r>
              <a:rPr lang="en-US" dirty="0"/>
              <a:t>START  - </a:t>
            </a:r>
            <a:r>
              <a:rPr lang="en-US" i="1" dirty="0"/>
              <a:t>How can you use technology and the arts to help engage others or increase participation in what you love to do.</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937956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424320" cy="1029920"/>
          </a:xfrm>
        </p:spPr>
        <p:txBody>
          <a:bodyPr>
            <a:normAutofit fontScale="90000"/>
          </a:bodyPr>
          <a:lstStyle/>
          <a:p>
            <a:r>
              <a:rPr lang="en-US" dirty="0"/>
              <a:t>FLL How to:</a:t>
            </a:r>
            <a:br>
              <a:rPr lang="en-US" dirty="0"/>
            </a:br>
            <a:r>
              <a:rPr lang="en-US" dirty="0"/>
              <a:t>How to have a Successful Project Experience</a:t>
            </a:r>
          </a:p>
        </p:txBody>
      </p:sp>
      <p:pic>
        <p:nvPicPr>
          <p:cNvPr id="5" name="FIRST LEGO League Project How-to_ How to Have a Successful Project Experience (Part 2 of 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54147" y="1763481"/>
            <a:ext cx="7734300" cy="4351338"/>
          </a:xfrm>
        </p:spPr>
      </p:pic>
    </p:spTree>
    <p:extLst>
      <p:ext uri="{BB962C8B-B14F-4D97-AF65-F5344CB8AC3E}">
        <p14:creationId xmlns:p14="http://schemas.microsoft.com/office/powerpoint/2010/main" val="14991868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Meetings – Mid Season (Weeks 3 – 6)</a:t>
            </a:r>
          </a:p>
        </p:txBody>
      </p:sp>
      <p:sp>
        <p:nvSpPr>
          <p:cNvPr id="3" name="Content Placeholder 2"/>
          <p:cNvSpPr>
            <a:spLocks noGrp="1"/>
          </p:cNvSpPr>
          <p:nvPr>
            <p:ph idx="1"/>
          </p:nvPr>
        </p:nvSpPr>
        <p:spPr/>
        <p:txBody>
          <a:bodyPr>
            <a:normAutofit/>
          </a:bodyPr>
          <a:lstStyle/>
          <a:p>
            <a:pPr marL="0" indent="0">
              <a:buNone/>
            </a:pPr>
            <a:r>
              <a:rPr lang="en-US" b="1" dirty="0"/>
              <a:t>TEAMS NOW SPLIT UP – PROJECT (66%)/ROBOT (33%)</a:t>
            </a:r>
          </a:p>
          <a:p>
            <a:r>
              <a:rPr lang="en-US" dirty="0"/>
              <a:t>Swap at Snack time or at an interval so everyone gets to program</a:t>
            </a:r>
          </a:p>
          <a:p>
            <a:r>
              <a:rPr lang="en-US" dirty="0"/>
              <a:t>Project/Core Values</a:t>
            </a:r>
          </a:p>
          <a:p>
            <a:pPr lvl="1"/>
            <a:r>
              <a:rPr lang="en-US" dirty="0"/>
              <a:t>Students understand the topic that they have chosen</a:t>
            </a:r>
          </a:p>
          <a:p>
            <a:pPr lvl="1"/>
            <a:r>
              <a:rPr lang="en-US" dirty="0"/>
              <a:t>Week 3 or 4 - Team has designed team t-shirt &amp; Voted</a:t>
            </a:r>
          </a:p>
          <a:p>
            <a:pPr lvl="1"/>
            <a:r>
              <a:rPr lang="en-US" dirty="0"/>
              <a:t>Gathering information as a team &amp; beginning to create skit/presentation</a:t>
            </a:r>
          </a:p>
          <a:p>
            <a:pPr lvl="1"/>
            <a:r>
              <a:rPr lang="en-US" dirty="0"/>
              <a:t>Students creating Trifold/Presentation for Table</a:t>
            </a:r>
          </a:p>
          <a:p>
            <a:r>
              <a:rPr lang="en-US" dirty="0"/>
              <a:t>Robots</a:t>
            </a:r>
          </a:p>
          <a:p>
            <a:pPr lvl="1"/>
            <a:r>
              <a:rPr lang="en-US" dirty="0"/>
              <a:t>Base Robot has been designed by week 3 </a:t>
            </a:r>
          </a:p>
          <a:p>
            <a:pPr lvl="1"/>
            <a:r>
              <a:rPr lang="en-US" dirty="0"/>
              <a:t>Students understand how to make it move around</a:t>
            </a:r>
          </a:p>
          <a:p>
            <a:pPr lvl="1"/>
            <a:r>
              <a:rPr lang="en-US" dirty="0"/>
              <a:t>Students begin programming in pairs with a programming mentor</a:t>
            </a:r>
          </a:p>
          <a:p>
            <a:pPr lvl="1"/>
            <a:endParaRPr lang="en-US" dirty="0"/>
          </a:p>
          <a:p>
            <a:endParaRPr lang="en-US" dirty="0"/>
          </a:p>
          <a:p>
            <a:pPr lvl="1"/>
            <a:endParaRPr lang="en-US" dirty="0"/>
          </a:p>
          <a:p>
            <a:endParaRPr lang="en-US" dirty="0"/>
          </a:p>
        </p:txBody>
      </p:sp>
    </p:spTree>
    <p:extLst>
      <p:ext uri="{BB962C8B-B14F-4D97-AF65-F5344CB8AC3E}">
        <p14:creationId xmlns:p14="http://schemas.microsoft.com/office/powerpoint/2010/main" val="57140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Helping kids research</a:t>
            </a:r>
          </a:p>
        </p:txBody>
      </p:sp>
      <p:sp>
        <p:nvSpPr>
          <p:cNvPr id="3" name="Content Placeholder 2"/>
          <p:cNvSpPr txBox="1">
            <a:spLocks/>
          </p:cNvSpPr>
          <p:nvPr/>
        </p:nvSpPr>
        <p:spPr>
          <a:xfrm>
            <a:off x="838200" y="1164774"/>
            <a:ext cx="7702685" cy="507750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t>What makes a research source valid</a:t>
            </a:r>
          </a:p>
          <a:p>
            <a:r>
              <a:rPr lang="en-US" i="1" dirty="0"/>
              <a:t>Make sure all ideas are shared and valued</a:t>
            </a:r>
          </a:p>
          <a:p>
            <a:r>
              <a:rPr lang="en-US" i="1" dirty="0"/>
              <a:t>Determining your topic</a:t>
            </a:r>
          </a:p>
          <a:p>
            <a:pPr lvl="1"/>
            <a:r>
              <a:rPr lang="en-US" i="1" dirty="0"/>
              <a:t>Popular vote</a:t>
            </a:r>
          </a:p>
          <a:p>
            <a:pPr lvl="1"/>
            <a:r>
              <a:rPr lang="en-US" i="1" dirty="0"/>
              <a:t>Common connections among team members</a:t>
            </a:r>
          </a:p>
          <a:p>
            <a:pPr lvl="1"/>
            <a:r>
              <a:rPr lang="en-US" i="1" dirty="0"/>
              <a:t>Most available resources/ connections</a:t>
            </a:r>
          </a:p>
          <a:p>
            <a:pPr lvl="1"/>
            <a:r>
              <a:rPr lang="en-US" i="1" dirty="0"/>
              <a:t>Who is going to benefit from this idea</a:t>
            </a:r>
          </a:p>
          <a:p>
            <a:r>
              <a:rPr lang="en-US" i="1" dirty="0"/>
              <a:t>Discuss your presentation methods</a:t>
            </a:r>
          </a:p>
          <a:p>
            <a:r>
              <a:rPr lang="en-US" i="1" dirty="0"/>
              <a:t>Assign kids research for the weekends – </a:t>
            </a:r>
          </a:p>
          <a:p>
            <a:pPr lvl="1"/>
            <a:r>
              <a:rPr lang="en-US" i="1" dirty="0"/>
              <a:t>Use this as a means to communicate to your parents what is going on in the program</a:t>
            </a:r>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999665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24320" cy="1018197"/>
          </a:xfrm>
        </p:spPr>
        <p:txBody>
          <a:bodyPr>
            <a:normAutofit fontScale="90000"/>
          </a:bodyPr>
          <a:lstStyle/>
          <a:p>
            <a:r>
              <a:rPr lang="en-US" dirty="0"/>
              <a:t>FLL How to:</a:t>
            </a:r>
            <a:br>
              <a:rPr lang="en-US" dirty="0"/>
            </a:br>
            <a:r>
              <a:rPr lang="en-US" dirty="0"/>
              <a:t>How to Present your Project!</a:t>
            </a:r>
          </a:p>
        </p:txBody>
      </p:sp>
      <p:pic>
        <p:nvPicPr>
          <p:cNvPr id="5" name="FIRST LEGO League Project How-to_ Present Your Project (Part 3 of 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65370" y="1790115"/>
            <a:ext cx="7734300" cy="4351338"/>
          </a:xfrm>
        </p:spPr>
      </p:pic>
    </p:spTree>
    <p:extLst>
      <p:ext uri="{BB962C8B-B14F-4D97-AF65-F5344CB8AC3E}">
        <p14:creationId xmlns:p14="http://schemas.microsoft.com/office/powerpoint/2010/main" val="22918399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Presentation</a:t>
            </a:r>
          </a:p>
        </p:txBody>
      </p:sp>
      <p:sp>
        <p:nvSpPr>
          <p:cNvPr id="3" name="Content Placeholder 2"/>
          <p:cNvSpPr>
            <a:spLocks noGrp="1"/>
          </p:cNvSpPr>
          <p:nvPr>
            <p:ph idx="1"/>
          </p:nvPr>
        </p:nvSpPr>
        <p:spPr/>
        <p:txBody>
          <a:bodyPr/>
          <a:lstStyle/>
          <a:p>
            <a:r>
              <a:rPr lang="en-US" dirty="0"/>
              <a:t>Ways to Present Your Project</a:t>
            </a:r>
          </a:p>
          <a:p>
            <a:pPr lvl="1"/>
            <a:r>
              <a:rPr lang="en-US" dirty="0"/>
              <a:t>Skits</a:t>
            </a:r>
          </a:p>
          <a:p>
            <a:pPr lvl="1"/>
            <a:r>
              <a:rPr lang="en-US" dirty="0"/>
              <a:t>Songs</a:t>
            </a:r>
          </a:p>
          <a:p>
            <a:pPr lvl="1"/>
            <a:r>
              <a:rPr lang="en-US" dirty="0"/>
              <a:t>Tri-fold presentation boards</a:t>
            </a:r>
          </a:p>
          <a:p>
            <a:pPr lvl="1"/>
            <a:r>
              <a:rPr lang="en-US" dirty="0"/>
              <a:t>Models of concept</a:t>
            </a:r>
          </a:p>
          <a:p>
            <a:pPr lvl="1"/>
            <a:r>
              <a:rPr lang="en-US" dirty="0"/>
              <a:t>Videos or recordings</a:t>
            </a:r>
          </a:p>
          <a:p>
            <a:pPr lvl="1"/>
            <a:r>
              <a:rPr lang="en-US" dirty="0"/>
              <a:t>Team Themes</a:t>
            </a:r>
          </a:p>
          <a:p>
            <a:r>
              <a:rPr lang="en-US" dirty="0"/>
              <a:t>Parts of the Presentation</a:t>
            </a:r>
          </a:p>
          <a:p>
            <a:pPr lvl="1"/>
            <a:r>
              <a:rPr lang="en-US" dirty="0"/>
              <a:t>Project</a:t>
            </a:r>
          </a:p>
          <a:p>
            <a:pPr lvl="1"/>
            <a:r>
              <a:rPr lang="en-US" dirty="0"/>
              <a:t>Robot and Programing</a:t>
            </a:r>
          </a:p>
          <a:p>
            <a:pPr lvl="1"/>
            <a:r>
              <a:rPr lang="en-US" dirty="0"/>
              <a:t>Core Values</a:t>
            </a:r>
          </a:p>
          <a:p>
            <a:pPr lvl="1"/>
            <a:endParaRPr lang="en-US" dirty="0"/>
          </a:p>
        </p:txBody>
      </p:sp>
    </p:spTree>
    <p:extLst>
      <p:ext uri="{BB962C8B-B14F-4D97-AF65-F5344CB8AC3E}">
        <p14:creationId xmlns:p14="http://schemas.microsoft.com/office/powerpoint/2010/main" val="3924484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Meetings – End of Season (7-8)</a:t>
            </a:r>
          </a:p>
        </p:txBody>
      </p:sp>
      <p:sp>
        <p:nvSpPr>
          <p:cNvPr id="3" name="Content Placeholder 2"/>
          <p:cNvSpPr>
            <a:spLocks noGrp="1"/>
          </p:cNvSpPr>
          <p:nvPr>
            <p:ph idx="1"/>
          </p:nvPr>
        </p:nvSpPr>
        <p:spPr/>
        <p:txBody>
          <a:bodyPr/>
          <a:lstStyle/>
          <a:p>
            <a:r>
              <a:rPr lang="en-US" dirty="0"/>
              <a:t>Preparation of what has been completed</a:t>
            </a:r>
          </a:p>
          <a:p>
            <a:pPr lvl="1"/>
            <a:r>
              <a:rPr lang="en-US" dirty="0"/>
              <a:t>Core Values &amp; Project</a:t>
            </a:r>
          </a:p>
          <a:p>
            <a:pPr lvl="2"/>
            <a:r>
              <a:rPr lang="en-US" dirty="0"/>
              <a:t>Students are performing their presentation to parents at the meetings</a:t>
            </a:r>
          </a:p>
          <a:p>
            <a:pPr lvl="2"/>
            <a:r>
              <a:rPr lang="en-US" dirty="0"/>
              <a:t>Parents should stay for a while and ask them questions (project or core values)</a:t>
            </a:r>
          </a:p>
          <a:p>
            <a:pPr lvl="1"/>
            <a:r>
              <a:rPr lang="en-US" dirty="0"/>
              <a:t>Robot Portion</a:t>
            </a:r>
          </a:p>
          <a:p>
            <a:pPr lvl="2"/>
            <a:r>
              <a:rPr lang="en-US" dirty="0"/>
              <a:t>ALL meetings end with 2:30 drills on the field for 30 minutes</a:t>
            </a:r>
          </a:p>
          <a:p>
            <a:pPr lvl="2"/>
            <a:r>
              <a:rPr lang="en-US" dirty="0"/>
              <a:t>After Week 6, the “Core” Robot should not be modified</a:t>
            </a:r>
          </a:p>
          <a:p>
            <a:r>
              <a:rPr lang="en-US" dirty="0"/>
              <a:t>PRACTICE COMPETITION – Manitowoc LREC </a:t>
            </a:r>
          </a:p>
          <a:p>
            <a:pPr lvl="1"/>
            <a:r>
              <a:rPr lang="en-US" dirty="0"/>
              <a:t>Dry Run of the teams with all Manitowoc County teams present (18 teams)</a:t>
            </a:r>
          </a:p>
          <a:p>
            <a:pPr lvl="1"/>
            <a:r>
              <a:rPr lang="en-US" dirty="0"/>
              <a:t>New teams will see how refined returning teams are</a:t>
            </a:r>
          </a:p>
          <a:p>
            <a:r>
              <a:rPr lang="en-US" dirty="0"/>
              <a:t>Add all students to the FIRST Roster (Firstinspires.org)</a:t>
            </a:r>
          </a:p>
          <a:p>
            <a:pPr lvl="1"/>
            <a:r>
              <a:rPr lang="en-US" dirty="0"/>
              <a:t>More information from Nic coming</a:t>
            </a:r>
          </a:p>
          <a:p>
            <a:pPr lvl="1"/>
            <a:endParaRPr lang="en-US" dirty="0"/>
          </a:p>
        </p:txBody>
      </p:sp>
    </p:spTree>
    <p:extLst>
      <p:ext uri="{BB962C8B-B14F-4D97-AF65-F5344CB8AC3E}">
        <p14:creationId xmlns:p14="http://schemas.microsoft.com/office/powerpoint/2010/main" val="3610177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Meetings – Students Mad Panic (9-10)</a:t>
            </a:r>
          </a:p>
        </p:txBody>
      </p:sp>
      <p:sp>
        <p:nvSpPr>
          <p:cNvPr id="3" name="Content Placeholder 2"/>
          <p:cNvSpPr>
            <a:spLocks noGrp="1"/>
          </p:cNvSpPr>
          <p:nvPr>
            <p:ph idx="1"/>
          </p:nvPr>
        </p:nvSpPr>
        <p:spPr/>
        <p:txBody>
          <a:bodyPr/>
          <a:lstStyle/>
          <a:p>
            <a:r>
              <a:rPr lang="en-US" dirty="0"/>
              <a:t>Practice Regional will highlight to students what areas they need to work on before the Regional Competition</a:t>
            </a:r>
          </a:p>
          <a:p>
            <a:pPr lvl="1"/>
            <a:r>
              <a:rPr lang="en-US" dirty="0"/>
              <a:t>Students learn new ways to complete certain obstacles</a:t>
            </a:r>
          </a:p>
          <a:p>
            <a:pPr lvl="1"/>
            <a:r>
              <a:rPr lang="en-US" dirty="0"/>
              <a:t>Students learn the way that they will be questioned by the judges</a:t>
            </a:r>
          </a:p>
          <a:p>
            <a:pPr lvl="1"/>
            <a:r>
              <a:rPr lang="en-US" dirty="0"/>
              <a:t>Students will see the fit/polish of veteran teams</a:t>
            </a:r>
          </a:p>
          <a:p>
            <a:pPr lvl="2"/>
            <a:r>
              <a:rPr lang="en-US" dirty="0"/>
              <a:t>Sometimes at practice competition we allow teams to follow through veteran teams</a:t>
            </a:r>
          </a:p>
          <a:p>
            <a:pPr lvl="2"/>
            <a:endParaRPr lang="en-US" dirty="0"/>
          </a:p>
          <a:p>
            <a:endParaRPr lang="en-US" dirty="0"/>
          </a:p>
          <a:p>
            <a:pPr lvl="1"/>
            <a:endParaRPr lang="en-US" dirty="0"/>
          </a:p>
        </p:txBody>
      </p:sp>
    </p:spTree>
    <p:extLst>
      <p:ext uri="{BB962C8B-B14F-4D97-AF65-F5344CB8AC3E}">
        <p14:creationId xmlns:p14="http://schemas.microsoft.com/office/powerpoint/2010/main" val="2893118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Competition - Overview</a:t>
            </a:r>
          </a:p>
        </p:txBody>
      </p:sp>
      <p:sp>
        <p:nvSpPr>
          <p:cNvPr id="3" name="Content Placeholder 2"/>
          <p:cNvSpPr>
            <a:spLocks noGrp="1"/>
          </p:cNvSpPr>
          <p:nvPr>
            <p:ph idx="1"/>
          </p:nvPr>
        </p:nvSpPr>
        <p:spPr/>
        <p:txBody>
          <a:bodyPr>
            <a:normAutofit/>
          </a:bodyPr>
          <a:lstStyle/>
          <a:p>
            <a:r>
              <a:rPr lang="en-US" dirty="0"/>
              <a:t>10-12 Teams each Day at NWTC</a:t>
            </a:r>
          </a:p>
          <a:p>
            <a:r>
              <a:rPr lang="en-US" dirty="0"/>
              <a:t>Morning Activities – Judging</a:t>
            </a:r>
          </a:p>
          <a:p>
            <a:pPr lvl="1"/>
            <a:r>
              <a:rPr lang="en-US" dirty="0"/>
              <a:t>All Judging sessions – Project, Robot Design, and Core Values are held in one room </a:t>
            </a:r>
          </a:p>
          <a:p>
            <a:r>
              <a:rPr lang="en-US" dirty="0"/>
              <a:t>NOTES:  Parents/Mentors allowed into the rooms but must remain absolutely silent or it counts against students.  No hand signals.</a:t>
            </a:r>
          </a:p>
          <a:p>
            <a:r>
              <a:rPr lang="en-US" dirty="0"/>
              <a:t>Bring a way to show your programs</a:t>
            </a:r>
          </a:p>
          <a:p>
            <a:r>
              <a:rPr lang="en-US" dirty="0"/>
              <a:t>Bring “Bribes” – goodies and treats so judges remember you</a:t>
            </a:r>
          </a:p>
        </p:txBody>
      </p:sp>
    </p:spTree>
    <p:extLst>
      <p:ext uri="{BB962C8B-B14F-4D97-AF65-F5344CB8AC3E}">
        <p14:creationId xmlns:p14="http://schemas.microsoft.com/office/powerpoint/2010/main" val="267752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Competition - Overview</a:t>
            </a:r>
          </a:p>
        </p:txBody>
      </p:sp>
      <p:pic>
        <p:nvPicPr>
          <p:cNvPr id="7" name="Content Placeholder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13376"/>
          <a:stretch/>
        </p:blipFill>
        <p:spPr>
          <a:xfrm>
            <a:off x="3542874" y="1016000"/>
            <a:ext cx="5014972" cy="5791336"/>
          </a:xfrm>
        </p:spPr>
      </p:pic>
    </p:spTree>
    <p:extLst>
      <p:ext uri="{BB962C8B-B14F-4D97-AF65-F5344CB8AC3E}">
        <p14:creationId xmlns:p14="http://schemas.microsoft.com/office/powerpoint/2010/main" val="3955934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Information Sheet</a:t>
            </a:r>
          </a:p>
        </p:txBody>
      </p:sp>
      <p:sp>
        <p:nvSpPr>
          <p:cNvPr id="3" name="Content Placeholder 2"/>
          <p:cNvSpPr>
            <a:spLocks noGrp="1"/>
          </p:cNvSpPr>
          <p:nvPr>
            <p:ph sz="half" idx="1"/>
          </p:nvPr>
        </p:nvSpPr>
        <p:spPr>
          <a:xfrm>
            <a:off x="838200" y="1164774"/>
            <a:ext cx="5564852" cy="5077505"/>
          </a:xfrm>
        </p:spPr>
        <p:txBody>
          <a:bodyPr/>
          <a:lstStyle/>
          <a:p>
            <a:r>
              <a:rPr lang="en-US" dirty="0"/>
              <a:t>Reminds the judges of who you are</a:t>
            </a:r>
          </a:p>
          <a:p>
            <a:r>
              <a:rPr lang="en-US" dirty="0"/>
              <a:t>Complete everything for the judges</a:t>
            </a:r>
          </a:p>
          <a:p>
            <a:r>
              <a:rPr lang="en-US" dirty="0"/>
              <a:t>Have students write with your assistance</a:t>
            </a:r>
          </a:p>
          <a:p>
            <a:r>
              <a:rPr lang="en-US" dirty="0"/>
              <a:t>MAKE YOUR TEAM STANDOUT</a:t>
            </a:r>
          </a:p>
        </p:txBody>
      </p:sp>
      <p:pic>
        <p:nvPicPr>
          <p:cNvPr id="4" name="Picture 3"/>
          <p:cNvPicPr>
            <a:picLocks noChangeAspect="1"/>
          </p:cNvPicPr>
          <p:nvPr/>
        </p:nvPicPr>
        <p:blipFill>
          <a:blip r:embed="rId2"/>
          <a:stretch>
            <a:fillRect/>
          </a:stretch>
        </p:blipFill>
        <p:spPr>
          <a:xfrm>
            <a:off x="7178991" y="472316"/>
            <a:ext cx="4083529" cy="5312664"/>
          </a:xfrm>
          <a:prstGeom prst="rect">
            <a:avLst/>
          </a:prstGeom>
          <a:ln w="25400">
            <a:solidFill>
              <a:schemeClr val="tx1"/>
            </a:solidFill>
          </a:ln>
        </p:spPr>
      </p:pic>
    </p:spTree>
    <p:extLst>
      <p:ext uri="{BB962C8B-B14F-4D97-AF65-F5344CB8AC3E}">
        <p14:creationId xmlns:p14="http://schemas.microsoft.com/office/powerpoint/2010/main" val="748317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Competition – Innovation Project</a:t>
            </a:r>
          </a:p>
        </p:txBody>
      </p:sp>
      <p:sp>
        <p:nvSpPr>
          <p:cNvPr id="3" name="Content Placeholder 2"/>
          <p:cNvSpPr>
            <a:spLocks noGrp="1"/>
          </p:cNvSpPr>
          <p:nvPr>
            <p:ph idx="1"/>
          </p:nvPr>
        </p:nvSpPr>
        <p:spPr/>
        <p:txBody>
          <a:bodyPr/>
          <a:lstStyle/>
          <a:p>
            <a:r>
              <a:rPr lang="en-US" dirty="0"/>
              <a:t>Students are judged on presentation and the originality of the solution that they created</a:t>
            </a:r>
          </a:p>
          <a:p>
            <a:pPr lvl="1"/>
            <a:r>
              <a:rPr lang="en-US" dirty="0"/>
              <a:t>DO NOT JUST RESEARCH A TOPIC Develop an INNOVATIVE SOLUTION</a:t>
            </a:r>
          </a:p>
          <a:p>
            <a:r>
              <a:rPr lang="en-US" dirty="0"/>
              <a:t>Tips for the Presentation</a:t>
            </a:r>
          </a:p>
          <a:p>
            <a:pPr lvl="1"/>
            <a:r>
              <a:rPr lang="en-US" dirty="0"/>
              <a:t>5 Minutes total</a:t>
            </a:r>
          </a:p>
          <a:p>
            <a:pPr lvl="1"/>
            <a:r>
              <a:rPr lang="en-US" dirty="0"/>
              <a:t>Enter with great attitude/smiles (kids carry that through their presentation)</a:t>
            </a:r>
          </a:p>
          <a:p>
            <a:pPr lvl="1"/>
            <a:r>
              <a:rPr lang="en-US" dirty="0"/>
              <a:t>Visual Aids Help &amp; and students can leave judges with handouts/Info</a:t>
            </a:r>
          </a:p>
          <a:p>
            <a:pPr lvl="1"/>
            <a:r>
              <a:rPr lang="en-US" dirty="0"/>
              <a:t>Review the Rubrics</a:t>
            </a:r>
          </a:p>
          <a:p>
            <a:r>
              <a:rPr lang="en-US" dirty="0"/>
              <a:t>5 Minutes of questions from the judges</a:t>
            </a:r>
          </a:p>
          <a:p>
            <a:pPr lvl="1"/>
            <a:r>
              <a:rPr lang="en-US" dirty="0"/>
              <a:t>Judges like to see that everyone has answered a question</a:t>
            </a:r>
          </a:p>
          <a:p>
            <a:pPr lvl="1"/>
            <a:endParaRPr lang="en-US" dirty="0"/>
          </a:p>
        </p:txBody>
      </p:sp>
    </p:spTree>
    <p:extLst>
      <p:ext uri="{BB962C8B-B14F-4D97-AF65-F5344CB8AC3E}">
        <p14:creationId xmlns:p14="http://schemas.microsoft.com/office/powerpoint/2010/main" val="3848981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Competition – Robot Design</a:t>
            </a:r>
          </a:p>
        </p:txBody>
      </p:sp>
      <p:sp>
        <p:nvSpPr>
          <p:cNvPr id="3" name="Content Placeholder 2"/>
          <p:cNvSpPr>
            <a:spLocks noGrp="1"/>
          </p:cNvSpPr>
          <p:nvPr>
            <p:ph idx="1"/>
          </p:nvPr>
        </p:nvSpPr>
        <p:spPr/>
        <p:txBody>
          <a:bodyPr>
            <a:normAutofit lnSpcReduction="10000"/>
          </a:bodyPr>
          <a:lstStyle/>
          <a:p>
            <a:r>
              <a:rPr lang="en-US" dirty="0"/>
              <a:t>Students have 5 minutes to explain their Engineering Design Process</a:t>
            </a:r>
          </a:p>
          <a:p>
            <a:pPr lvl="1"/>
            <a:r>
              <a:rPr lang="en-US" dirty="0"/>
              <a:t>May bring robot and attachments to show and support their discussion</a:t>
            </a:r>
          </a:p>
          <a:p>
            <a:pPr lvl="1"/>
            <a:r>
              <a:rPr lang="en-US" dirty="0"/>
              <a:t>Bring printouts of Programs from SPIKE PRIME software </a:t>
            </a:r>
          </a:p>
          <a:p>
            <a:pPr lvl="2"/>
            <a:r>
              <a:rPr lang="en-US" dirty="0"/>
              <a:t>If you need assistance with printing, please ask your lead mentor</a:t>
            </a:r>
          </a:p>
          <a:p>
            <a:pPr lvl="1"/>
            <a:r>
              <a:rPr lang="en-US" dirty="0"/>
              <a:t>Review the Rubrics</a:t>
            </a:r>
          </a:p>
          <a:p>
            <a:r>
              <a:rPr lang="en-US" dirty="0"/>
              <a:t>5 Minutes of questions from the judges</a:t>
            </a:r>
          </a:p>
          <a:p>
            <a:pPr lvl="1"/>
            <a:r>
              <a:rPr lang="en-US" dirty="0"/>
              <a:t>Judges like to see that everyone has answered a question which shows that all students were involved in the Robot Design and Programming</a:t>
            </a:r>
          </a:p>
          <a:p>
            <a:pPr marL="0" indent="0">
              <a:buNone/>
            </a:pPr>
            <a:endParaRPr lang="en-US" dirty="0"/>
          </a:p>
          <a:p>
            <a:pPr marL="0" indent="0">
              <a:buNone/>
            </a:pPr>
            <a:r>
              <a:rPr lang="en-US" dirty="0"/>
              <a:t>This part of Judging is used to ensure that students did the work.  If we see a complex program and the students cannot explain it, or an attachment that they don’t understand, then it’s likely that they did not create it. </a:t>
            </a:r>
          </a:p>
        </p:txBody>
      </p:sp>
    </p:spTree>
    <p:extLst>
      <p:ext uri="{BB962C8B-B14F-4D97-AF65-F5344CB8AC3E}">
        <p14:creationId xmlns:p14="http://schemas.microsoft.com/office/powerpoint/2010/main" val="2380216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Regional Competition – Core Values</a:t>
            </a:r>
          </a:p>
        </p:txBody>
      </p:sp>
      <p:sp>
        <p:nvSpPr>
          <p:cNvPr id="3" name="Content Placeholder 2"/>
          <p:cNvSpPr>
            <a:spLocks noGrp="1"/>
          </p:cNvSpPr>
          <p:nvPr>
            <p:ph idx="1"/>
          </p:nvPr>
        </p:nvSpPr>
        <p:spPr/>
        <p:txBody>
          <a:bodyPr/>
          <a:lstStyle/>
          <a:p>
            <a:r>
              <a:rPr lang="en-US" dirty="0"/>
              <a:t>Judges will be assessing how the team displays the Core Values throughout the Project Presentation and Robot Design Explanation</a:t>
            </a:r>
          </a:p>
          <a:p>
            <a:r>
              <a:rPr lang="en-US" dirty="0"/>
              <a:t>Judge will ask questions to determine areas where they didn’t see examples during the Project Presentation and Robot Design Explanation</a:t>
            </a:r>
          </a:p>
          <a:p>
            <a:pPr lvl="1"/>
            <a:r>
              <a:rPr lang="en-US" dirty="0"/>
              <a:t>Primarily about who leads, how did they break up the tasks, do they all get along, how did they make tough decisions, etc.</a:t>
            </a:r>
          </a:p>
          <a:p>
            <a:pPr lvl="1"/>
            <a:r>
              <a:rPr lang="en-US" dirty="0"/>
              <a:t>Review the Rubrics</a:t>
            </a:r>
          </a:p>
          <a:p>
            <a:pPr lvl="1"/>
            <a:r>
              <a:rPr lang="en-US" dirty="0"/>
              <a:t>Know your Core Values</a:t>
            </a:r>
          </a:p>
          <a:p>
            <a:pPr lvl="1"/>
            <a:r>
              <a:rPr lang="en-US" dirty="0"/>
              <a:t>Know what FIRST Stands for &amp; Who Dean </a:t>
            </a:r>
            <a:r>
              <a:rPr lang="en-US" dirty="0" err="1"/>
              <a:t>Kamen</a:t>
            </a:r>
            <a:r>
              <a:rPr lang="en-US" dirty="0"/>
              <a:t> and Woody Flowers are!!!</a:t>
            </a:r>
          </a:p>
          <a:p>
            <a:pPr lvl="1"/>
            <a:r>
              <a:rPr lang="en-US" dirty="0"/>
              <a:t>Keep smiling &amp; having fun with the judges</a:t>
            </a:r>
          </a:p>
          <a:p>
            <a:pPr lvl="1"/>
            <a:endParaRPr lang="en-US" dirty="0"/>
          </a:p>
          <a:p>
            <a:pPr lvl="1"/>
            <a:endParaRPr lang="en-US" dirty="0"/>
          </a:p>
        </p:txBody>
      </p:sp>
    </p:spTree>
    <p:extLst>
      <p:ext uri="{BB962C8B-B14F-4D97-AF65-F5344CB8AC3E}">
        <p14:creationId xmlns:p14="http://schemas.microsoft.com/office/powerpoint/2010/main" val="2334994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Rubrics – Core Values</a:t>
            </a:r>
          </a:p>
        </p:txBody>
      </p:sp>
      <p:sp>
        <p:nvSpPr>
          <p:cNvPr id="3" name="Content Placeholder 2"/>
          <p:cNvSpPr>
            <a:spLocks noGrp="1"/>
          </p:cNvSpPr>
          <p:nvPr>
            <p:ph sz="half" idx="1"/>
          </p:nvPr>
        </p:nvSpPr>
        <p:spPr/>
        <p:txBody>
          <a:bodyPr>
            <a:normAutofit/>
          </a:bodyPr>
          <a:lstStyle/>
          <a:p>
            <a:r>
              <a:rPr lang="en-US" dirty="0"/>
              <a:t>The Core Values should be demonstrated by all team members in everything they do.</a:t>
            </a:r>
          </a:p>
          <a:p>
            <a:r>
              <a:rPr lang="en-US" dirty="0"/>
              <a:t>Judges will be completing this rubric to record the Core Values observed throughout the judging session.</a:t>
            </a:r>
          </a:p>
          <a:p>
            <a:r>
              <a:rPr lang="en-US" dirty="0"/>
              <a:t>Core Values will also be evaluated at each Robot Game with </a:t>
            </a:r>
            <a:r>
              <a:rPr lang="en-US" i="1" dirty="0"/>
              <a:t>Gracious Professionalism</a:t>
            </a:r>
            <a:r>
              <a:rPr lang="en-US" dirty="0"/>
              <a:t>® scores, which will feed into a team’s overall Core Values rank.</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7670" y="459951"/>
            <a:ext cx="3985100" cy="5312664"/>
          </a:xfrm>
          <a:prstGeom prst="rect">
            <a:avLst/>
          </a:prstGeom>
          <a:ln w="25400">
            <a:solidFill>
              <a:schemeClr val="tx1"/>
            </a:solidFill>
          </a:ln>
        </p:spPr>
      </p:pic>
    </p:spTree>
    <p:extLst>
      <p:ext uri="{BB962C8B-B14F-4D97-AF65-F5344CB8AC3E}">
        <p14:creationId xmlns:p14="http://schemas.microsoft.com/office/powerpoint/2010/main" val="3974453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Rubrics – Innovation Project</a:t>
            </a:r>
          </a:p>
        </p:txBody>
      </p:sp>
      <p:sp>
        <p:nvSpPr>
          <p:cNvPr id="3" name="Content Placeholder 2"/>
          <p:cNvSpPr>
            <a:spLocks noGrp="1"/>
          </p:cNvSpPr>
          <p:nvPr>
            <p:ph idx="1"/>
          </p:nvPr>
        </p:nvSpPr>
        <p:spPr>
          <a:xfrm>
            <a:off x="838200" y="1164774"/>
            <a:ext cx="6004034" cy="5083626"/>
          </a:xfrm>
        </p:spPr>
        <p:txBody>
          <a:bodyPr/>
          <a:lstStyle/>
          <a:p>
            <a:r>
              <a:rPr lang="en-US" dirty="0"/>
              <a:t>Emphasize a UNIQUE SOLUTION</a:t>
            </a:r>
          </a:p>
          <a:p>
            <a:r>
              <a:rPr lang="en-US" dirty="0"/>
              <a:t>Number of Sources (not just Google)</a:t>
            </a:r>
          </a:p>
          <a:p>
            <a:r>
              <a:rPr lang="en-US" dirty="0"/>
              <a:t>Field Trips and Professionals a big plus</a:t>
            </a:r>
          </a:p>
          <a:p>
            <a:r>
              <a:rPr lang="en-US" dirty="0"/>
              <a:t>Sharing your unique solution</a:t>
            </a:r>
          </a:p>
          <a:p>
            <a:r>
              <a:rPr lang="en-US" dirty="0"/>
              <a:t>Reiteration</a:t>
            </a:r>
          </a:p>
          <a:p>
            <a:r>
              <a:rPr lang="en-US" dirty="0"/>
              <a:t>Follow the Engineering Design Process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8930" y="481193"/>
            <a:ext cx="3987932" cy="5316438"/>
          </a:xfrm>
          <a:prstGeom prst="rect">
            <a:avLst/>
          </a:prstGeom>
          <a:ln w="25400">
            <a:solidFill>
              <a:schemeClr val="tx1"/>
            </a:solidFill>
          </a:ln>
        </p:spPr>
      </p:pic>
    </p:spTree>
    <p:extLst>
      <p:ext uri="{BB962C8B-B14F-4D97-AF65-F5344CB8AC3E}">
        <p14:creationId xmlns:p14="http://schemas.microsoft.com/office/powerpoint/2010/main" val="1696668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Rubrics – Robot Design</a:t>
            </a:r>
          </a:p>
        </p:txBody>
      </p:sp>
      <p:sp>
        <p:nvSpPr>
          <p:cNvPr id="3" name="Content Placeholder 2"/>
          <p:cNvSpPr>
            <a:spLocks noGrp="1"/>
          </p:cNvSpPr>
          <p:nvPr>
            <p:ph idx="1"/>
          </p:nvPr>
        </p:nvSpPr>
        <p:spPr>
          <a:xfrm>
            <a:off x="838200" y="1164774"/>
            <a:ext cx="6019800" cy="5083626"/>
          </a:xfrm>
        </p:spPr>
        <p:txBody>
          <a:bodyPr>
            <a:normAutofit/>
          </a:bodyPr>
          <a:lstStyle/>
          <a:p>
            <a:r>
              <a:rPr lang="en-US" dirty="0"/>
              <a:t>Students discuss their robot design decisions</a:t>
            </a:r>
          </a:p>
          <a:p>
            <a:r>
              <a:rPr lang="en-US" dirty="0"/>
              <a:t>Highlight multiple programs and iteration process</a:t>
            </a:r>
          </a:p>
          <a:p>
            <a:r>
              <a:rPr lang="en-US" dirty="0"/>
              <a:t>Students should talk through it with adults and must understand logic</a:t>
            </a:r>
          </a:p>
          <a:p>
            <a:r>
              <a:rPr lang="en-US" dirty="0"/>
              <a:t>Printed Programs in a binder are a plus (can list logic on sheet for students to reference)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7073" y="365126"/>
            <a:ext cx="3985100" cy="5312664"/>
          </a:xfrm>
          <a:prstGeom prst="rect">
            <a:avLst/>
          </a:prstGeom>
          <a:ln w="25400">
            <a:solidFill>
              <a:schemeClr val="tx1"/>
            </a:solidFill>
          </a:ln>
        </p:spPr>
      </p:pic>
    </p:spTree>
    <p:extLst>
      <p:ext uri="{BB962C8B-B14F-4D97-AF65-F5344CB8AC3E}">
        <p14:creationId xmlns:p14="http://schemas.microsoft.com/office/powerpoint/2010/main" val="2628901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4024" y="1569654"/>
            <a:ext cx="10319657" cy="3785652"/>
          </a:xfrm>
          <a:prstGeom prst="rect">
            <a:avLst/>
          </a:prstGeom>
          <a:noFill/>
        </p:spPr>
        <p:txBody>
          <a:bodyPr wrap="square" rtlCol="0">
            <a:spAutoFit/>
          </a:bodyPr>
          <a:lstStyle/>
          <a:p>
            <a:pPr algn="ctr"/>
            <a:r>
              <a:rPr lang="en-US" sz="9600" dirty="0"/>
              <a:t>Any Questions?</a:t>
            </a:r>
          </a:p>
          <a:p>
            <a:pPr algn="ctr"/>
            <a:endParaRPr lang="en-US" sz="3600" dirty="0">
              <a:hlinkClick r:id="rId2"/>
            </a:endParaRPr>
          </a:p>
          <a:p>
            <a:pPr algn="ctr"/>
            <a:r>
              <a:rPr lang="en-US" sz="3600" dirty="0"/>
              <a:t>nkaufmann@browncountyfirstrobotics.org</a:t>
            </a:r>
          </a:p>
          <a:p>
            <a:pPr algn="ctr"/>
            <a:r>
              <a:rPr lang="en-US" sz="3600" dirty="0">
                <a:hlinkClick r:id="rId3"/>
              </a:rPr>
              <a:t>arrow@lakeshorefirstrobotics.org</a:t>
            </a:r>
            <a:endParaRPr lang="en-US" sz="3600" dirty="0"/>
          </a:p>
          <a:p>
            <a:pPr algn="ctr"/>
            <a:endParaRPr lang="en-US" sz="3600" dirty="0"/>
          </a:p>
        </p:txBody>
      </p:sp>
    </p:spTree>
    <p:extLst>
      <p:ext uri="{BB962C8B-B14F-4D97-AF65-F5344CB8AC3E}">
        <p14:creationId xmlns:p14="http://schemas.microsoft.com/office/powerpoint/2010/main" val="3295848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923DAA4B40CE4984B845ABCC97B7FA" ma:contentTypeVersion="4" ma:contentTypeDescription="Create a new document." ma:contentTypeScope="" ma:versionID="08be694f78942ff245ad43e8a6e364fc">
  <xsd:schema xmlns:xsd="http://www.w3.org/2001/XMLSchema" xmlns:xs="http://www.w3.org/2001/XMLSchema" xmlns:p="http://schemas.microsoft.com/office/2006/metadata/properties" xmlns:ns2="bd3f7fd0-aa1d-469e-9126-77a84549f90c" xmlns:ns3="1a12a420-4fdc-4fa3-87f3-ea779cd85c40" targetNamespace="http://schemas.microsoft.com/office/2006/metadata/properties" ma:root="true" ma:fieldsID="a4dc60f4dd55a573d940fb3085d6d64c" ns2:_="" ns3:_="">
    <xsd:import namespace="bd3f7fd0-aa1d-469e-9126-77a84549f90c"/>
    <xsd:import namespace="1a12a420-4fdc-4fa3-87f3-ea779cd85c4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3f7fd0-aa1d-469e-9126-77a84549f9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12a420-4fdc-4fa3-87f3-ea779cd85c4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a12a420-4fdc-4fa3-87f3-ea779cd85c40">
      <UserInfo>
        <DisplayName>Arrow Guetschow</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8A6F5F-8AD4-4567-A9E9-9964E68612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3f7fd0-aa1d-469e-9126-77a84549f90c"/>
    <ds:schemaRef ds:uri="1a12a420-4fdc-4fa3-87f3-ea779cd85c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73D552-77DD-443C-A584-5B582C25A201}">
  <ds:schemaRefs>
    <ds:schemaRef ds:uri="http://schemas.microsoft.com/office/2006/metadata/properties"/>
    <ds:schemaRef ds:uri="http://purl.org/dc/dcmitype/"/>
    <ds:schemaRef ds:uri="http://purl.org/dc/elements/1.1/"/>
    <ds:schemaRef ds:uri="http://schemas.openxmlformats.org/package/2006/metadata/core-properties"/>
    <ds:schemaRef ds:uri="http://schemas.microsoft.com/office/2006/documentManagement/types"/>
    <ds:schemaRef ds:uri="1a12a420-4fdc-4fa3-87f3-ea779cd85c40"/>
    <ds:schemaRef ds:uri="http://purl.org/dc/terms/"/>
    <ds:schemaRef ds:uri="http://schemas.microsoft.com/office/infopath/2007/PartnerControls"/>
    <ds:schemaRef ds:uri="bd3f7fd0-aa1d-469e-9126-77a84549f90c"/>
    <ds:schemaRef ds:uri="http://www.w3.org/XML/1998/namespace"/>
  </ds:schemaRefs>
</ds:datastoreItem>
</file>

<file path=customXml/itemProps3.xml><?xml version="1.0" encoding="utf-8"?>
<ds:datastoreItem xmlns:ds="http://schemas.openxmlformats.org/officeDocument/2006/customXml" ds:itemID="{AE400165-611A-4FDF-A63B-E47834738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982</TotalTime>
  <Words>1804</Words>
  <Application>Microsoft Office PowerPoint</Application>
  <PresentationFormat>Widescreen</PresentationFormat>
  <Paragraphs>249</Paragraphs>
  <Slides>32</Slides>
  <Notes>0</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FIRST® LEGO ® League Challenge</vt:lpstr>
      <vt:lpstr>Today’s Training Includes</vt:lpstr>
      <vt:lpstr>Today’s Training Includes</vt:lpstr>
      <vt:lpstr>Three Parts to FIRST LEGO League</vt:lpstr>
      <vt:lpstr>What does it mean to be a mentor?</vt:lpstr>
      <vt:lpstr>Core Values</vt:lpstr>
      <vt:lpstr>Team Size/Dynamics</vt:lpstr>
      <vt:lpstr>Meeting Expectations</vt:lpstr>
      <vt:lpstr>Meeting Times</vt:lpstr>
      <vt:lpstr>Meetings – Beginning of Season</vt:lpstr>
      <vt:lpstr>FLL How to: What is the Challenge?</vt:lpstr>
      <vt:lpstr>FLL - Resources</vt:lpstr>
      <vt:lpstr>FLL - Resources</vt:lpstr>
      <vt:lpstr>What is the Project</vt:lpstr>
      <vt:lpstr>Innovation Project</vt:lpstr>
      <vt:lpstr>FLL How to: How to have a Successful Project Experience</vt:lpstr>
      <vt:lpstr>Meetings – Mid Season (Weeks 3 – 6)</vt:lpstr>
      <vt:lpstr>Helping kids research</vt:lpstr>
      <vt:lpstr>FLL How to: How to Present your Project!</vt:lpstr>
      <vt:lpstr>Project Presentation</vt:lpstr>
      <vt:lpstr>Meetings – End of Season (7-8)</vt:lpstr>
      <vt:lpstr>Meetings – Students Mad Panic (9-10)</vt:lpstr>
      <vt:lpstr>Regional Competition - Overview</vt:lpstr>
      <vt:lpstr>Regional Competition - Overview</vt:lpstr>
      <vt:lpstr>Team Information Sheet</vt:lpstr>
      <vt:lpstr>Regional Competition – Innovation Project</vt:lpstr>
      <vt:lpstr>Regional Competition – Robot Design</vt:lpstr>
      <vt:lpstr>Regional Competition – Core Values</vt:lpstr>
      <vt:lpstr>Rubrics – Core Values</vt:lpstr>
      <vt:lpstr>Rubrics – Innovation Project</vt:lpstr>
      <vt:lpstr>Rubrics – Robot Design</vt:lpstr>
      <vt:lpstr>PowerPoint Presentation</vt:lpstr>
    </vt:vector>
  </TitlesOfParts>
  <Company>The Vollrath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Lego League Mentor Training</dc:title>
  <dc:creator>Arrow Guetschow</dc:creator>
  <cp:lastModifiedBy>Nic Kaufmann</cp:lastModifiedBy>
  <cp:revision>62</cp:revision>
  <cp:lastPrinted>2018-09-10T21:52:39Z</cp:lastPrinted>
  <dcterms:created xsi:type="dcterms:W3CDTF">2017-08-30T19:03:21Z</dcterms:created>
  <dcterms:modified xsi:type="dcterms:W3CDTF">2023-09-06T17:06:59Z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0x01010011923DAA4B40CE4984B845ABCC97B7FA</vt:lpwstr>
  </property>
</Properties>
</file>